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90" r:id="rId3"/>
    <p:sldId id="261" r:id="rId4"/>
    <p:sldId id="264" r:id="rId5"/>
    <p:sldId id="291" r:id="rId6"/>
    <p:sldId id="276" r:id="rId7"/>
    <p:sldId id="263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4201" userDrawn="1">
          <p15:clr>
            <a:srgbClr val="A4A3A4"/>
          </p15:clr>
        </p15:guide>
        <p15:guide id="4" pos="41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2424"/>
    <a:srgbClr val="5B9BD5"/>
    <a:srgbClr val="515151"/>
    <a:srgbClr val="464646"/>
    <a:srgbClr val="585858"/>
    <a:srgbClr val="252525"/>
    <a:srgbClr val="3B3B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85"/>
    <p:restoredTop sz="90199" autoAdjust="0"/>
  </p:normalViewPr>
  <p:slideViewPr>
    <p:cSldViewPr snapToGrid="0" snapToObjects="1" showGuides="1">
      <p:cViewPr varScale="1">
        <p:scale>
          <a:sx n="67" d="100"/>
          <a:sy n="67" d="100"/>
        </p:scale>
        <p:origin x="1044" y="48"/>
      </p:cViewPr>
      <p:guideLst>
        <p:guide orient="horz" pos="2160"/>
        <p:guide pos="3840"/>
        <p:guide orient="horz" pos="4201"/>
        <p:guide pos="41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camed.net.br\files\Nova_Estrutura\Ouvidoria\Ouv_Apresentacoes\Apresenta&#231;&#227;o%20trimestral%20-%20arquivo%20salvos\Abril%20a%20Junho_2020\Rel.%20TRIMESTRAL%20BAS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ed.net.br\files\Nova_Estrutura\Ouvidoria\Ouv_Apresentacoes\Apresenta&#231;&#227;o%20trimestral%20-%20arquivo%20salvos\Abril%20a%20Junho_2020\Rel.%20TRIMESTRAL%20BASE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Planilha_do_Microsoft_Excel1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Planilha_do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pt-BR" sz="2400" b="1" i="0" u="none" strike="noStrike" kern="1200" baseline="0">
                <a:solidFill>
                  <a:prstClr val="black"/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pt-BR" sz="2400" b="1" i="0" u="none" strike="noStrike" kern="1200" baseline="0">
                <a:solidFill>
                  <a:prstClr val="black"/>
                </a:solidFill>
                <a:effectLst/>
                <a:latin typeface="+mn-lt"/>
                <a:ea typeface="+mn-ea"/>
                <a:cs typeface="+mn-cs"/>
              </a:rPr>
              <a:t>Reclamações, Solicitações e Denúncias Recebidas</a:t>
            </a:r>
          </a:p>
        </c:rich>
      </c:tx>
      <c:layout>
        <c:manualLayout>
          <c:xMode val="edge"/>
          <c:yMode val="edge"/>
          <c:x val="0.25683897582258958"/>
          <c:y val="1.4814814814814815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260489488"/>
        <c:axId val="355842040"/>
      </c:barChart>
      <c:catAx>
        <c:axId val="2604894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5842040"/>
        <c:crosses val="autoZero"/>
        <c:auto val="1"/>
        <c:lblAlgn val="ctr"/>
        <c:lblOffset val="100"/>
        <c:noMultiLvlLbl val="0"/>
      </c:catAx>
      <c:valAx>
        <c:axId val="355842040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bg1"/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60489488"/>
        <c:crosses val="autoZero"/>
        <c:crossBetween val="between"/>
        <c:majorUnit val="30"/>
      </c:valAx>
      <c:spPr>
        <a:noFill/>
        <a:ln w="25400">
          <a:noFill/>
        </a:ln>
        <a:effectLst/>
      </c:spPr>
    </c:plotArea>
    <c:legend>
      <c:legendPos val="t"/>
      <c:layout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accent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pt-BR" sz="2400" b="1" i="0" u="none" strike="noStrike" kern="1200" baseline="0">
                <a:solidFill>
                  <a:prstClr val="black"/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pt-BR" sz="2400" b="1" i="0" u="none" strike="noStrike" kern="1200" baseline="0" dirty="0" smtClean="0">
                <a:solidFill>
                  <a:prstClr val="black"/>
                </a:solidFill>
                <a:effectLst/>
                <a:latin typeface="+mn-lt"/>
                <a:ea typeface="+mn-ea"/>
                <a:cs typeface="+mn-cs"/>
              </a:rPr>
              <a:t>MANIFESTAÇÕES RECEBIDAS PELA OUVIDORIA (Período: ABR a JUN/21)</a:t>
            </a:r>
            <a:endParaRPr lang="pt-BR" sz="2400" b="1" i="0" u="none" strike="noStrike" kern="1200" baseline="0" dirty="0">
              <a:solidFill>
                <a:prstClr val="black"/>
              </a:solidFill>
              <a:effectLst/>
              <a:latin typeface="+mn-lt"/>
              <a:ea typeface="+mn-ea"/>
              <a:cs typeface="+mn-cs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4576977331627469E-2"/>
          <c:y val="0.34684266550014581"/>
          <c:w val="0.87292917363776534"/>
          <c:h val="0.62010804899387573"/>
        </c:manualLayout>
      </c:layout>
      <c:barChart>
        <c:barDir val="col"/>
        <c:grouping val="clustered"/>
        <c:varyColors val="1"/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356830184"/>
        <c:axId val="356830568"/>
      </c:barChart>
      <c:catAx>
        <c:axId val="3568301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6830568"/>
        <c:crosses val="autoZero"/>
        <c:auto val="1"/>
        <c:lblAlgn val="ctr"/>
        <c:lblOffset val="100"/>
        <c:noMultiLvlLbl val="0"/>
      </c:catAx>
      <c:valAx>
        <c:axId val="356830568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bg1"/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56830184"/>
        <c:crosses val="autoZero"/>
        <c:crossBetween val="between"/>
        <c:majorUnit val="3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'Tabela 6'!#REF!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'Tabela 6'!$C$23:$C$25</c:f>
              <c:strCache>
                <c:ptCount val="3"/>
                <c:pt idx="0">
                  <c:v>Abril</c:v>
                </c:pt>
                <c:pt idx="1">
                  <c:v>Maio</c:v>
                </c:pt>
                <c:pt idx="2">
                  <c:v>Junho</c:v>
                </c:pt>
              </c:strCache>
            </c:strRef>
          </c:cat>
          <c:val>
            <c:numRef>
              <c:f>'Tabela 6'!#REF!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601-9A43-B8F6-4AE04D5FFB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61829528"/>
        <c:axId val="361830312"/>
      </c:areaChart>
      <c:barChart>
        <c:barDir val="col"/>
        <c:grouping val="clustered"/>
        <c:varyColors val="0"/>
        <c:ser>
          <c:idx val="1"/>
          <c:order val="1"/>
          <c:tx>
            <c:strRef>
              <c:f>'Tabela 6'!$D$22</c:f>
              <c:strCache>
                <c:ptCount val="1"/>
                <c:pt idx="0">
                  <c:v>ABR-JUN/23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'Tabela 6'!$C$23:$C$25</c:f>
              <c:strCache>
                <c:ptCount val="3"/>
                <c:pt idx="0">
                  <c:v>Abril</c:v>
                </c:pt>
                <c:pt idx="1">
                  <c:v>Maio</c:v>
                </c:pt>
                <c:pt idx="2">
                  <c:v>Junho</c:v>
                </c:pt>
              </c:strCache>
            </c:strRef>
          </c:cat>
          <c:val>
            <c:numRef>
              <c:f>'Tabela 6'!$D$23:$D$25</c:f>
              <c:numCache>
                <c:formatCode>00</c:formatCode>
                <c:ptCount val="3"/>
                <c:pt idx="0">
                  <c:v>162</c:v>
                </c:pt>
                <c:pt idx="1">
                  <c:v>130</c:v>
                </c:pt>
                <c:pt idx="2">
                  <c:v>122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601-9A43-B8F6-4AE04D5FFB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axId val="361829528"/>
        <c:axId val="361830312"/>
      </c:barChart>
      <c:catAx>
        <c:axId val="3618295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61830312"/>
        <c:crosses val="autoZero"/>
        <c:auto val="1"/>
        <c:lblAlgn val="ctr"/>
        <c:lblOffset val="100"/>
        <c:noMultiLvlLbl val="0"/>
      </c:catAx>
      <c:valAx>
        <c:axId val="361830312"/>
        <c:scaling>
          <c:orientation val="minMax"/>
          <c:max val="200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6182952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39943321649639E-2"/>
          <c:y val="0.10386497930107209"/>
          <c:w val="0.87138332070761582"/>
          <c:h val="0.79227240025003831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Canal!$B$6</c:f>
              <c:strCache>
                <c:ptCount val="1"/>
                <c:pt idx="0">
                  <c:v>JUL-SET/21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51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099412504447637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83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3263330010620513E-3"/>
                  <c:y val="-3.2057697797889173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107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913847566225660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173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129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strRef>
                  <c:f>Canal!$G$9</c:f>
                  <c:strCache>
                    <c:ptCount val="1"/>
                  </c:strCache>
                </c:strRef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{640470EF-9E10-49F6-A1F4-CB1EC53D74D3}</c15:txfldGUID>
                      <c15:f>Canal!$G$9</c15:f>
                      <c15:dlblFieldTableCache>
                        <c:ptCount val="1"/>
                      </c15:dlblFieldTableCache>
                    </c15:dlblFTEntry>
                  </c15:dlblFieldTable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Canal!$C$5:$F$5</c:f>
              <c:strCache>
                <c:ptCount val="4"/>
                <c:pt idx="0">
                  <c:v>Presencial</c:v>
                </c:pt>
                <c:pt idx="1">
                  <c:v>Site</c:v>
                </c:pt>
                <c:pt idx="2">
                  <c:v>Telefone</c:v>
                </c:pt>
                <c:pt idx="3">
                  <c:v>E-mail</c:v>
                </c:pt>
              </c:strCache>
            </c:strRef>
          </c:cat>
          <c:val>
            <c:numRef>
              <c:f>Canal!$C$6:$F$6</c:f>
              <c:numCache>
                <c:formatCode>General</c:formatCode>
                <c:ptCount val="4"/>
                <c:pt idx="0">
                  <c:v>51</c:v>
                </c:pt>
                <c:pt idx="1">
                  <c:v>83</c:v>
                </c:pt>
                <c:pt idx="2">
                  <c:v>107</c:v>
                </c:pt>
                <c:pt idx="3">
                  <c:v>173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AD29-8B47-A951-2C88A3AD7D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361831096"/>
        <c:axId val="361834232"/>
      </c:barChart>
      <c:catAx>
        <c:axId val="3618310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61834232"/>
        <c:crosses val="autoZero"/>
        <c:auto val="1"/>
        <c:lblAlgn val="ctr"/>
        <c:lblOffset val="100"/>
        <c:noMultiLvlLbl val="0"/>
      </c:catAx>
      <c:valAx>
        <c:axId val="361834232"/>
        <c:scaling>
          <c:orientation val="minMax"/>
          <c:max val="205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61831096"/>
        <c:crosses val="max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ysClr val="windowText" lastClr="000000"/>
      </a:solidFill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0.76799</cdr:x>
      <cdr:y>0.09334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9364268" cy="640135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EDD12F-B59A-AB4C-BD2D-D7AFDDAAB925}" type="datetimeFigureOut">
              <a:rPr lang="pt-BR" smtClean="0"/>
              <a:t>29/08/2025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BF781-6C5E-9643-A066-5079765898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1441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BF781-6C5E-9643-A066-5079765898DB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4292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35ed75ccf_0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Google Shape;330;g35ed75ccf_0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8026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11C4CE1-781A-334D-86CC-479446C499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47B8F6ED-392E-F84E-8EC6-3BFCAEB7CA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50B876D-239C-8645-B52D-2351F4C77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AF80-BC41-784D-BC65-7A823F48FC14}" type="datetimeFigureOut">
              <a:rPr lang="pt-BR" smtClean="0"/>
              <a:t>29/08/2025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C7E98A2-E037-D540-B246-995CF11E6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93703306-90D1-E04B-8E76-20525A820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02E-FC15-0B46-8871-C4ABB2CE3A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5908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 preserve="1">
  <p:cSld name="Title 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1882367" y="173024"/>
            <a:ext cx="9698400" cy="1143200"/>
          </a:xfrm>
          <a:prstGeom prst="rect">
            <a:avLst/>
          </a:prstGeom>
        </p:spPr>
        <p:txBody>
          <a:bodyPr spcFirstLastPara="1" wrap="square" lIns="0" tIns="0" rIns="0" bIns="0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11205845" y="338735"/>
            <a:ext cx="731600" cy="524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7011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932513F-6FA3-7F47-9963-EA49AB29D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EF5E3E61-0CC6-6D40-9B27-969BB4899E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EC93E2B-C2DE-074C-BDE3-4EBA6EEC4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AF80-BC41-784D-BC65-7A823F48FC14}" type="datetimeFigureOut">
              <a:rPr lang="pt-BR" smtClean="0"/>
              <a:t>29/08/2025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F75AD44-A91D-EC4F-9006-5CBFBD889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D8BE7995-803C-674F-9E53-928955764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02E-FC15-0B46-8871-C4ABB2CE3A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887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F012D508-867A-F94C-A629-C9BD16B699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CA866946-26D4-3147-AE5C-246DE6DF5E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A896EF8-AB86-D742-BEE4-A40C3959C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AF80-BC41-784D-BC65-7A823F48FC14}" type="datetimeFigureOut">
              <a:rPr lang="pt-BR" smtClean="0"/>
              <a:t>29/08/2025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FE41ECD-82FD-434F-BF9A-5A6A471F8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D0E838A-A914-8846-A83D-F01C0E727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02E-FC15-0B46-8871-C4ABB2CE3A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65624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Orange">
  <p:cSld name="Blank Orange">
    <p:bg>
      <p:bgPr>
        <a:solidFill>
          <a:srgbClr val="FF8700"/>
        </a:solidFill>
        <a:effectLst/>
      </p:bgPr>
    </p:bg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oogle Shape;185;p15"/>
          <p:cNvGrpSpPr/>
          <p:nvPr/>
        </p:nvGrpSpPr>
        <p:grpSpPr>
          <a:xfrm>
            <a:off x="3239" y="0"/>
            <a:ext cx="12192077" cy="6858133"/>
            <a:chOff x="238125" y="2718950"/>
            <a:chExt cx="3166225" cy="1781025"/>
          </a:xfrm>
        </p:grpSpPr>
        <p:sp>
          <p:nvSpPr>
            <p:cNvPr id="186" name="Google Shape;186;p15"/>
            <p:cNvSpPr/>
            <p:nvPr/>
          </p:nvSpPr>
          <p:spPr>
            <a:xfrm>
              <a:off x="3226225" y="4306375"/>
              <a:ext cx="178125" cy="193600"/>
            </a:xfrm>
            <a:custGeom>
              <a:avLst/>
              <a:gdLst/>
              <a:ahLst/>
              <a:cxnLst/>
              <a:rect l="l" t="t" r="r" b="b"/>
              <a:pathLst>
                <a:path w="7125" h="7744" extrusionOk="0">
                  <a:moveTo>
                    <a:pt x="6531" y="1"/>
                  </a:moveTo>
                  <a:lnTo>
                    <a:pt x="6654" y="199"/>
                  </a:lnTo>
                  <a:lnTo>
                    <a:pt x="6728" y="397"/>
                  </a:lnTo>
                  <a:lnTo>
                    <a:pt x="6778" y="619"/>
                  </a:lnTo>
                  <a:lnTo>
                    <a:pt x="6778" y="867"/>
                  </a:lnTo>
                  <a:lnTo>
                    <a:pt x="6753" y="1089"/>
                  </a:lnTo>
                  <a:lnTo>
                    <a:pt x="6679" y="1287"/>
                  </a:lnTo>
                  <a:lnTo>
                    <a:pt x="6555" y="1510"/>
                  </a:lnTo>
                  <a:lnTo>
                    <a:pt x="6407" y="1683"/>
                  </a:lnTo>
                  <a:lnTo>
                    <a:pt x="6258" y="1807"/>
                  </a:lnTo>
                  <a:lnTo>
                    <a:pt x="6110" y="1905"/>
                  </a:lnTo>
                  <a:lnTo>
                    <a:pt x="5937" y="1980"/>
                  </a:lnTo>
                  <a:lnTo>
                    <a:pt x="5764" y="2029"/>
                  </a:lnTo>
                  <a:lnTo>
                    <a:pt x="5591" y="2054"/>
                  </a:lnTo>
                  <a:lnTo>
                    <a:pt x="5417" y="2054"/>
                  </a:lnTo>
                  <a:lnTo>
                    <a:pt x="5244" y="2029"/>
                  </a:lnTo>
                  <a:lnTo>
                    <a:pt x="5071" y="1980"/>
                  </a:lnTo>
                  <a:lnTo>
                    <a:pt x="5170" y="2178"/>
                  </a:lnTo>
                  <a:lnTo>
                    <a:pt x="5244" y="2400"/>
                  </a:lnTo>
                  <a:lnTo>
                    <a:pt x="5269" y="2598"/>
                  </a:lnTo>
                  <a:lnTo>
                    <a:pt x="5269" y="2821"/>
                  </a:lnTo>
                  <a:lnTo>
                    <a:pt x="5220" y="3043"/>
                  </a:lnTo>
                  <a:lnTo>
                    <a:pt x="5145" y="3241"/>
                  </a:lnTo>
                  <a:lnTo>
                    <a:pt x="5046" y="3439"/>
                  </a:lnTo>
                  <a:lnTo>
                    <a:pt x="4898" y="3612"/>
                  </a:lnTo>
                  <a:lnTo>
                    <a:pt x="4750" y="3736"/>
                  </a:lnTo>
                  <a:lnTo>
                    <a:pt x="4576" y="3835"/>
                  </a:lnTo>
                  <a:lnTo>
                    <a:pt x="4403" y="3909"/>
                  </a:lnTo>
                  <a:lnTo>
                    <a:pt x="4230" y="3959"/>
                  </a:lnTo>
                  <a:lnTo>
                    <a:pt x="4032" y="3983"/>
                  </a:lnTo>
                  <a:lnTo>
                    <a:pt x="3859" y="3983"/>
                  </a:lnTo>
                  <a:lnTo>
                    <a:pt x="3661" y="3959"/>
                  </a:lnTo>
                  <a:lnTo>
                    <a:pt x="3488" y="3884"/>
                  </a:lnTo>
                  <a:lnTo>
                    <a:pt x="3562" y="4082"/>
                  </a:lnTo>
                  <a:lnTo>
                    <a:pt x="3636" y="4280"/>
                  </a:lnTo>
                  <a:lnTo>
                    <a:pt x="3636" y="4503"/>
                  </a:lnTo>
                  <a:lnTo>
                    <a:pt x="3636" y="4701"/>
                  </a:lnTo>
                  <a:lnTo>
                    <a:pt x="3587" y="4898"/>
                  </a:lnTo>
                  <a:lnTo>
                    <a:pt x="3513" y="5096"/>
                  </a:lnTo>
                  <a:lnTo>
                    <a:pt x="3414" y="5270"/>
                  </a:lnTo>
                  <a:lnTo>
                    <a:pt x="3265" y="5443"/>
                  </a:lnTo>
                  <a:lnTo>
                    <a:pt x="3117" y="5566"/>
                  </a:lnTo>
                  <a:lnTo>
                    <a:pt x="2944" y="5665"/>
                  </a:lnTo>
                  <a:lnTo>
                    <a:pt x="2746" y="5764"/>
                  </a:lnTo>
                  <a:lnTo>
                    <a:pt x="2573" y="5789"/>
                  </a:lnTo>
                  <a:lnTo>
                    <a:pt x="2375" y="5814"/>
                  </a:lnTo>
                  <a:lnTo>
                    <a:pt x="2177" y="5814"/>
                  </a:lnTo>
                  <a:lnTo>
                    <a:pt x="1979" y="5764"/>
                  </a:lnTo>
                  <a:lnTo>
                    <a:pt x="1806" y="5690"/>
                  </a:lnTo>
                  <a:lnTo>
                    <a:pt x="1855" y="5888"/>
                  </a:lnTo>
                  <a:lnTo>
                    <a:pt x="1905" y="6086"/>
                  </a:lnTo>
                  <a:lnTo>
                    <a:pt x="1905" y="6259"/>
                  </a:lnTo>
                  <a:lnTo>
                    <a:pt x="1905" y="6457"/>
                  </a:lnTo>
                  <a:lnTo>
                    <a:pt x="1855" y="6655"/>
                  </a:lnTo>
                  <a:lnTo>
                    <a:pt x="1781" y="6828"/>
                  </a:lnTo>
                  <a:lnTo>
                    <a:pt x="1658" y="7001"/>
                  </a:lnTo>
                  <a:lnTo>
                    <a:pt x="1534" y="7174"/>
                  </a:lnTo>
                  <a:lnTo>
                    <a:pt x="1361" y="7298"/>
                  </a:lnTo>
                  <a:lnTo>
                    <a:pt x="1188" y="7422"/>
                  </a:lnTo>
                  <a:lnTo>
                    <a:pt x="990" y="7496"/>
                  </a:lnTo>
                  <a:lnTo>
                    <a:pt x="792" y="7545"/>
                  </a:lnTo>
                  <a:lnTo>
                    <a:pt x="594" y="7545"/>
                  </a:lnTo>
                  <a:lnTo>
                    <a:pt x="371" y="7521"/>
                  </a:lnTo>
                  <a:lnTo>
                    <a:pt x="173" y="7471"/>
                  </a:lnTo>
                  <a:lnTo>
                    <a:pt x="0" y="7397"/>
                  </a:lnTo>
                  <a:lnTo>
                    <a:pt x="50" y="7570"/>
                  </a:lnTo>
                  <a:lnTo>
                    <a:pt x="74" y="7743"/>
                  </a:lnTo>
                  <a:lnTo>
                    <a:pt x="767" y="7743"/>
                  </a:lnTo>
                  <a:lnTo>
                    <a:pt x="915" y="7669"/>
                  </a:lnTo>
                  <a:lnTo>
                    <a:pt x="1064" y="7595"/>
                  </a:lnTo>
                  <a:lnTo>
                    <a:pt x="1212" y="7570"/>
                  </a:lnTo>
                  <a:lnTo>
                    <a:pt x="1361" y="7545"/>
                  </a:lnTo>
                  <a:lnTo>
                    <a:pt x="1509" y="7521"/>
                  </a:lnTo>
                  <a:lnTo>
                    <a:pt x="1682" y="7545"/>
                  </a:lnTo>
                  <a:lnTo>
                    <a:pt x="1831" y="7570"/>
                  </a:lnTo>
                  <a:lnTo>
                    <a:pt x="1979" y="7595"/>
                  </a:lnTo>
                  <a:lnTo>
                    <a:pt x="1979" y="7595"/>
                  </a:lnTo>
                  <a:lnTo>
                    <a:pt x="1930" y="7422"/>
                  </a:lnTo>
                  <a:lnTo>
                    <a:pt x="1930" y="7248"/>
                  </a:lnTo>
                  <a:lnTo>
                    <a:pt x="1930" y="7051"/>
                  </a:lnTo>
                  <a:lnTo>
                    <a:pt x="1954" y="6877"/>
                  </a:lnTo>
                  <a:lnTo>
                    <a:pt x="2029" y="6704"/>
                  </a:lnTo>
                  <a:lnTo>
                    <a:pt x="2103" y="6531"/>
                  </a:lnTo>
                  <a:lnTo>
                    <a:pt x="2202" y="6383"/>
                  </a:lnTo>
                  <a:lnTo>
                    <a:pt x="2325" y="6234"/>
                  </a:lnTo>
                  <a:lnTo>
                    <a:pt x="2474" y="6111"/>
                  </a:lnTo>
                  <a:lnTo>
                    <a:pt x="2647" y="6012"/>
                  </a:lnTo>
                  <a:lnTo>
                    <a:pt x="2795" y="5913"/>
                  </a:lnTo>
                  <a:lnTo>
                    <a:pt x="2969" y="5863"/>
                  </a:lnTo>
                  <a:lnTo>
                    <a:pt x="3166" y="5838"/>
                  </a:lnTo>
                  <a:lnTo>
                    <a:pt x="3513" y="5838"/>
                  </a:lnTo>
                  <a:lnTo>
                    <a:pt x="3711" y="5888"/>
                  </a:lnTo>
                  <a:lnTo>
                    <a:pt x="3711" y="5888"/>
                  </a:lnTo>
                  <a:lnTo>
                    <a:pt x="3636" y="5690"/>
                  </a:lnTo>
                  <a:lnTo>
                    <a:pt x="3636" y="5517"/>
                  </a:lnTo>
                  <a:lnTo>
                    <a:pt x="3636" y="5319"/>
                  </a:lnTo>
                  <a:lnTo>
                    <a:pt x="3661" y="5121"/>
                  </a:lnTo>
                  <a:lnTo>
                    <a:pt x="3711" y="4948"/>
                  </a:lnTo>
                  <a:lnTo>
                    <a:pt x="3785" y="4775"/>
                  </a:lnTo>
                  <a:lnTo>
                    <a:pt x="3884" y="4602"/>
                  </a:lnTo>
                  <a:lnTo>
                    <a:pt x="4032" y="4453"/>
                  </a:lnTo>
                  <a:lnTo>
                    <a:pt x="4156" y="4330"/>
                  </a:lnTo>
                  <a:lnTo>
                    <a:pt x="4304" y="4231"/>
                  </a:lnTo>
                  <a:lnTo>
                    <a:pt x="4477" y="4156"/>
                  </a:lnTo>
                  <a:lnTo>
                    <a:pt x="4626" y="4082"/>
                  </a:lnTo>
                  <a:lnTo>
                    <a:pt x="4799" y="4057"/>
                  </a:lnTo>
                  <a:lnTo>
                    <a:pt x="4972" y="4033"/>
                  </a:lnTo>
                  <a:lnTo>
                    <a:pt x="5145" y="4057"/>
                  </a:lnTo>
                  <a:lnTo>
                    <a:pt x="5318" y="4082"/>
                  </a:lnTo>
                  <a:lnTo>
                    <a:pt x="5269" y="3884"/>
                  </a:lnTo>
                  <a:lnTo>
                    <a:pt x="5220" y="3686"/>
                  </a:lnTo>
                  <a:lnTo>
                    <a:pt x="5220" y="3489"/>
                  </a:lnTo>
                  <a:lnTo>
                    <a:pt x="5244" y="3291"/>
                  </a:lnTo>
                  <a:lnTo>
                    <a:pt x="5294" y="3093"/>
                  </a:lnTo>
                  <a:lnTo>
                    <a:pt x="5368" y="2920"/>
                  </a:lnTo>
                  <a:lnTo>
                    <a:pt x="5492" y="2746"/>
                  </a:lnTo>
                  <a:lnTo>
                    <a:pt x="5615" y="2573"/>
                  </a:lnTo>
                  <a:lnTo>
                    <a:pt x="5739" y="2450"/>
                  </a:lnTo>
                  <a:lnTo>
                    <a:pt x="5887" y="2351"/>
                  </a:lnTo>
                  <a:lnTo>
                    <a:pt x="6036" y="2276"/>
                  </a:lnTo>
                  <a:lnTo>
                    <a:pt x="6209" y="2227"/>
                  </a:lnTo>
                  <a:lnTo>
                    <a:pt x="6357" y="2202"/>
                  </a:lnTo>
                  <a:lnTo>
                    <a:pt x="6531" y="2178"/>
                  </a:lnTo>
                  <a:lnTo>
                    <a:pt x="6679" y="2178"/>
                  </a:lnTo>
                  <a:lnTo>
                    <a:pt x="6852" y="2202"/>
                  </a:lnTo>
                  <a:lnTo>
                    <a:pt x="6778" y="2004"/>
                  </a:lnTo>
                  <a:lnTo>
                    <a:pt x="6728" y="1782"/>
                  </a:lnTo>
                  <a:lnTo>
                    <a:pt x="6704" y="1584"/>
                  </a:lnTo>
                  <a:lnTo>
                    <a:pt x="6728" y="1361"/>
                  </a:lnTo>
                  <a:lnTo>
                    <a:pt x="6778" y="1163"/>
                  </a:lnTo>
                  <a:lnTo>
                    <a:pt x="6852" y="965"/>
                  </a:lnTo>
                  <a:lnTo>
                    <a:pt x="6951" y="792"/>
                  </a:lnTo>
                  <a:lnTo>
                    <a:pt x="7099" y="619"/>
                  </a:lnTo>
                  <a:lnTo>
                    <a:pt x="7124" y="594"/>
                  </a:lnTo>
                  <a:lnTo>
                    <a:pt x="7124" y="26"/>
                  </a:lnTo>
                  <a:lnTo>
                    <a:pt x="6976" y="50"/>
                  </a:lnTo>
                  <a:lnTo>
                    <a:pt x="6827" y="50"/>
                  </a:lnTo>
                  <a:lnTo>
                    <a:pt x="6679" y="26"/>
                  </a:lnTo>
                  <a:lnTo>
                    <a:pt x="6531" y="1"/>
                  </a:lnTo>
                  <a:close/>
                </a:path>
              </a:pathLst>
            </a:custGeom>
            <a:solidFill>
              <a:srgbClr val="E162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" name="Google Shape;187;p15"/>
            <p:cNvSpPr/>
            <p:nvPr/>
          </p:nvSpPr>
          <p:spPr>
            <a:xfrm>
              <a:off x="3383300" y="4427600"/>
              <a:ext cx="19175" cy="26600"/>
            </a:xfrm>
            <a:custGeom>
              <a:avLst/>
              <a:gdLst/>
              <a:ahLst/>
              <a:cxnLst/>
              <a:rect l="l" t="t" r="r" b="b"/>
              <a:pathLst>
                <a:path w="767" h="1064" extrusionOk="0">
                  <a:moveTo>
                    <a:pt x="767" y="0"/>
                  </a:moveTo>
                  <a:lnTo>
                    <a:pt x="594" y="49"/>
                  </a:lnTo>
                  <a:lnTo>
                    <a:pt x="396" y="74"/>
                  </a:lnTo>
                  <a:lnTo>
                    <a:pt x="198" y="74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74" y="297"/>
                  </a:lnTo>
                  <a:lnTo>
                    <a:pt x="99" y="544"/>
                  </a:lnTo>
                  <a:lnTo>
                    <a:pt x="99" y="816"/>
                  </a:lnTo>
                  <a:lnTo>
                    <a:pt x="25" y="1064"/>
                  </a:lnTo>
                  <a:lnTo>
                    <a:pt x="198" y="1014"/>
                  </a:lnTo>
                  <a:lnTo>
                    <a:pt x="371" y="965"/>
                  </a:lnTo>
                  <a:lnTo>
                    <a:pt x="718" y="965"/>
                  </a:lnTo>
                  <a:lnTo>
                    <a:pt x="668" y="717"/>
                  </a:lnTo>
                  <a:lnTo>
                    <a:pt x="668" y="470"/>
                  </a:lnTo>
                  <a:lnTo>
                    <a:pt x="693" y="247"/>
                  </a:lnTo>
                  <a:lnTo>
                    <a:pt x="767" y="0"/>
                  </a:lnTo>
                  <a:close/>
                </a:path>
              </a:pathLst>
            </a:custGeom>
            <a:solidFill>
              <a:srgbClr val="E162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" name="Google Shape;188;p15"/>
            <p:cNvSpPr/>
            <p:nvPr/>
          </p:nvSpPr>
          <p:spPr>
            <a:xfrm>
              <a:off x="3341850" y="4474575"/>
              <a:ext cx="20450" cy="23525"/>
            </a:xfrm>
            <a:custGeom>
              <a:avLst/>
              <a:gdLst/>
              <a:ahLst/>
              <a:cxnLst/>
              <a:rect l="l" t="t" r="r" b="b"/>
              <a:pathLst>
                <a:path w="818" h="941" extrusionOk="0">
                  <a:moveTo>
                    <a:pt x="817" y="1"/>
                  </a:moveTo>
                  <a:lnTo>
                    <a:pt x="619" y="50"/>
                  </a:lnTo>
                  <a:lnTo>
                    <a:pt x="421" y="75"/>
                  </a:lnTo>
                  <a:lnTo>
                    <a:pt x="199" y="75"/>
                  </a:lnTo>
                  <a:lnTo>
                    <a:pt x="1" y="26"/>
                  </a:lnTo>
                  <a:lnTo>
                    <a:pt x="1" y="26"/>
                  </a:lnTo>
                  <a:lnTo>
                    <a:pt x="50" y="248"/>
                  </a:lnTo>
                  <a:lnTo>
                    <a:pt x="75" y="496"/>
                  </a:lnTo>
                  <a:lnTo>
                    <a:pt x="50" y="718"/>
                  </a:lnTo>
                  <a:lnTo>
                    <a:pt x="1" y="941"/>
                  </a:lnTo>
                  <a:lnTo>
                    <a:pt x="174" y="891"/>
                  </a:lnTo>
                  <a:lnTo>
                    <a:pt x="372" y="842"/>
                  </a:lnTo>
                  <a:lnTo>
                    <a:pt x="570" y="842"/>
                  </a:lnTo>
                  <a:lnTo>
                    <a:pt x="768" y="867"/>
                  </a:lnTo>
                  <a:lnTo>
                    <a:pt x="718" y="644"/>
                  </a:lnTo>
                  <a:lnTo>
                    <a:pt x="718" y="421"/>
                  </a:lnTo>
                  <a:lnTo>
                    <a:pt x="768" y="224"/>
                  </a:lnTo>
                  <a:lnTo>
                    <a:pt x="817" y="1"/>
                  </a:lnTo>
                  <a:close/>
                </a:path>
              </a:pathLst>
            </a:custGeom>
            <a:solidFill>
              <a:srgbClr val="E162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" name="Google Shape;189;p15"/>
            <p:cNvSpPr/>
            <p:nvPr/>
          </p:nvSpPr>
          <p:spPr>
            <a:xfrm>
              <a:off x="238125" y="2718950"/>
              <a:ext cx="3166225" cy="1781025"/>
            </a:xfrm>
            <a:custGeom>
              <a:avLst/>
              <a:gdLst/>
              <a:ahLst/>
              <a:cxnLst/>
              <a:rect l="l" t="t" r="r" b="b"/>
              <a:pathLst>
                <a:path w="126649" h="71241" extrusionOk="0">
                  <a:moveTo>
                    <a:pt x="126327" y="8485"/>
                  </a:moveTo>
                  <a:lnTo>
                    <a:pt x="126376" y="8510"/>
                  </a:lnTo>
                  <a:lnTo>
                    <a:pt x="126426" y="8535"/>
                  </a:lnTo>
                  <a:lnTo>
                    <a:pt x="126450" y="8559"/>
                  </a:lnTo>
                  <a:lnTo>
                    <a:pt x="126450" y="8609"/>
                  </a:lnTo>
                  <a:lnTo>
                    <a:pt x="126450" y="8658"/>
                  </a:lnTo>
                  <a:lnTo>
                    <a:pt x="126426" y="8708"/>
                  </a:lnTo>
                  <a:lnTo>
                    <a:pt x="126376" y="8732"/>
                  </a:lnTo>
                  <a:lnTo>
                    <a:pt x="126302" y="8732"/>
                  </a:lnTo>
                  <a:lnTo>
                    <a:pt x="126252" y="8708"/>
                  </a:lnTo>
                  <a:lnTo>
                    <a:pt x="126228" y="8658"/>
                  </a:lnTo>
                  <a:lnTo>
                    <a:pt x="126228" y="8609"/>
                  </a:lnTo>
                  <a:lnTo>
                    <a:pt x="126228" y="8559"/>
                  </a:lnTo>
                  <a:lnTo>
                    <a:pt x="126252" y="8535"/>
                  </a:lnTo>
                  <a:lnTo>
                    <a:pt x="126302" y="8510"/>
                  </a:lnTo>
                  <a:lnTo>
                    <a:pt x="126327" y="8485"/>
                  </a:lnTo>
                  <a:close/>
                  <a:moveTo>
                    <a:pt x="124570" y="10340"/>
                  </a:moveTo>
                  <a:lnTo>
                    <a:pt x="124620" y="10390"/>
                  </a:lnTo>
                  <a:lnTo>
                    <a:pt x="124645" y="10414"/>
                  </a:lnTo>
                  <a:lnTo>
                    <a:pt x="124645" y="10464"/>
                  </a:lnTo>
                  <a:lnTo>
                    <a:pt x="124645" y="10513"/>
                  </a:lnTo>
                  <a:lnTo>
                    <a:pt x="124620" y="10563"/>
                  </a:lnTo>
                  <a:lnTo>
                    <a:pt x="124570" y="10588"/>
                  </a:lnTo>
                  <a:lnTo>
                    <a:pt x="124471" y="10588"/>
                  </a:lnTo>
                  <a:lnTo>
                    <a:pt x="124447" y="10563"/>
                  </a:lnTo>
                  <a:lnTo>
                    <a:pt x="124422" y="10513"/>
                  </a:lnTo>
                  <a:lnTo>
                    <a:pt x="124397" y="10464"/>
                  </a:lnTo>
                  <a:lnTo>
                    <a:pt x="124422" y="10414"/>
                  </a:lnTo>
                  <a:lnTo>
                    <a:pt x="124447" y="10390"/>
                  </a:lnTo>
                  <a:lnTo>
                    <a:pt x="124471" y="10340"/>
                  </a:lnTo>
                  <a:close/>
                  <a:moveTo>
                    <a:pt x="122740" y="12171"/>
                  </a:moveTo>
                  <a:lnTo>
                    <a:pt x="122789" y="12195"/>
                  </a:lnTo>
                  <a:lnTo>
                    <a:pt x="122814" y="12245"/>
                  </a:lnTo>
                  <a:lnTo>
                    <a:pt x="122814" y="12294"/>
                  </a:lnTo>
                  <a:lnTo>
                    <a:pt x="122814" y="12319"/>
                  </a:lnTo>
                  <a:lnTo>
                    <a:pt x="122789" y="12369"/>
                  </a:lnTo>
                  <a:lnTo>
                    <a:pt x="122740" y="12393"/>
                  </a:lnTo>
                  <a:lnTo>
                    <a:pt x="122641" y="12393"/>
                  </a:lnTo>
                  <a:lnTo>
                    <a:pt x="122616" y="12369"/>
                  </a:lnTo>
                  <a:lnTo>
                    <a:pt x="122592" y="12319"/>
                  </a:lnTo>
                  <a:lnTo>
                    <a:pt x="122567" y="12294"/>
                  </a:lnTo>
                  <a:lnTo>
                    <a:pt x="122592" y="12245"/>
                  </a:lnTo>
                  <a:lnTo>
                    <a:pt x="122616" y="12195"/>
                  </a:lnTo>
                  <a:lnTo>
                    <a:pt x="122641" y="12171"/>
                  </a:lnTo>
                  <a:close/>
                  <a:moveTo>
                    <a:pt x="126129" y="12097"/>
                  </a:moveTo>
                  <a:lnTo>
                    <a:pt x="126203" y="12121"/>
                  </a:lnTo>
                  <a:lnTo>
                    <a:pt x="126277" y="12171"/>
                  </a:lnTo>
                  <a:lnTo>
                    <a:pt x="126327" y="12245"/>
                  </a:lnTo>
                  <a:lnTo>
                    <a:pt x="126351" y="12344"/>
                  </a:lnTo>
                  <a:lnTo>
                    <a:pt x="126327" y="12443"/>
                  </a:lnTo>
                  <a:lnTo>
                    <a:pt x="126277" y="12517"/>
                  </a:lnTo>
                  <a:lnTo>
                    <a:pt x="126203" y="12567"/>
                  </a:lnTo>
                  <a:lnTo>
                    <a:pt x="126129" y="12591"/>
                  </a:lnTo>
                  <a:lnTo>
                    <a:pt x="126030" y="12567"/>
                  </a:lnTo>
                  <a:lnTo>
                    <a:pt x="125956" y="12517"/>
                  </a:lnTo>
                  <a:lnTo>
                    <a:pt x="125906" y="12443"/>
                  </a:lnTo>
                  <a:lnTo>
                    <a:pt x="125881" y="12344"/>
                  </a:lnTo>
                  <a:lnTo>
                    <a:pt x="125906" y="12245"/>
                  </a:lnTo>
                  <a:lnTo>
                    <a:pt x="125956" y="12171"/>
                  </a:lnTo>
                  <a:lnTo>
                    <a:pt x="126030" y="12121"/>
                  </a:lnTo>
                  <a:lnTo>
                    <a:pt x="126129" y="12097"/>
                  </a:lnTo>
                  <a:close/>
                  <a:moveTo>
                    <a:pt x="120909" y="13976"/>
                  </a:moveTo>
                  <a:lnTo>
                    <a:pt x="120934" y="14001"/>
                  </a:lnTo>
                  <a:lnTo>
                    <a:pt x="120959" y="14051"/>
                  </a:lnTo>
                  <a:lnTo>
                    <a:pt x="120984" y="14100"/>
                  </a:lnTo>
                  <a:lnTo>
                    <a:pt x="120959" y="14150"/>
                  </a:lnTo>
                  <a:lnTo>
                    <a:pt x="120934" y="14174"/>
                  </a:lnTo>
                  <a:lnTo>
                    <a:pt x="120909" y="14199"/>
                  </a:lnTo>
                  <a:lnTo>
                    <a:pt x="120860" y="14224"/>
                  </a:lnTo>
                  <a:lnTo>
                    <a:pt x="120811" y="14199"/>
                  </a:lnTo>
                  <a:lnTo>
                    <a:pt x="120761" y="14174"/>
                  </a:lnTo>
                  <a:lnTo>
                    <a:pt x="120736" y="14150"/>
                  </a:lnTo>
                  <a:lnTo>
                    <a:pt x="120736" y="14100"/>
                  </a:lnTo>
                  <a:lnTo>
                    <a:pt x="120736" y="14051"/>
                  </a:lnTo>
                  <a:lnTo>
                    <a:pt x="120761" y="14001"/>
                  </a:lnTo>
                  <a:lnTo>
                    <a:pt x="120811" y="13976"/>
                  </a:lnTo>
                  <a:close/>
                  <a:moveTo>
                    <a:pt x="124274" y="13927"/>
                  </a:moveTo>
                  <a:lnTo>
                    <a:pt x="124348" y="13952"/>
                  </a:lnTo>
                  <a:lnTo>
                    <a:pt x="124422" y="14001"/>
                  </a:lnTo>
                  <a:lnTo>
                    <a:pt x="124471" y="14075"/>
                  </a:lnTo>
                  <a:lnTo>
                    <a:pt x="124496" y="14150"/>
                  </a:lnTo>
                  <a:lnTo>
                    <a:pt x="124471" y="14249"/>
                  </a:lnTo>
                  <a:lnTo>
                    <a:pt x="124422" y="14323"/>
                  </a:lnTo>
                  <a:lnTo>
                    <a:pt x="124348" y="14372"/>
                  </a:lnTo>
                  <a:lnTo>
                    <a:pt x="124274" y="14397"/>
                  </a:lnTo>
                  <a:lnTo>
                    <a:pt x="124175" y="14372"/>
                  </a:lnTo>
                  <a:lnTo>
                    <a:pt x="124100" y="14323"/>
                  </a:lnTo>
                  <a:lnTo>
                    <a:pt x="124051" y="14249"/>
                  </a:lnTo>
                  <a:lnTo>
                    <a:pt x="124026" y="14150"/>
                  </a:lnTo>
                  <a:lnTo>
                    <a:pt x="124051" y="14075"/>
                  </a:lnTo>
                  <a:lnTo>
                    <a:pt x="124100" y="14001"/>
                  </a:lnTo>
                  <a:lnTo>
                    <a:pt x="124175" y="13952"/>
                  </a:lnTo>
                  <a:lnTo>
                    <a:pt x="124274" y="13927"/>
                  </a:lnTo>
                  <a:close/>
                  <a:moveTo>
                    <a:pt x="119104" y="15832"/>
                  </a:moveTo>
                  <a:lnTo>
                    <a:pt x="119128" y="15856"/>
                  </a:lnTo>
                  <a:lnTo>
                    <a:pt x="119153" y="15906"/>
                  </a:lnTo>
                  <a:lnTo>
                    <a:pt x="119178" y="15955"/>
                  </a:lnTo>
                  <a:lnTo>
                    <a:pt x="119153" y="16005"/>
                  </a:lnTo>
                  <a:lnTo>
                    <a:pt x="119128" y="16030"/>
                  </a:lnTo>
                  <a:lnTo>
                    <a:pt x="119104" y="16054"/>
                  </a:lnTo>
                  <a:lnTo>
                    <a:pt x="119054" y="16079"/>
                  </a:lnTo>
                  <a:lnTo>
                    <a:pt x="119005" y="16054"/>
                  </a:lnTo>
                  <a:lnTo>
                    <a:pt x="118955" y="16030"/>
                  </a:lnTo>
                  <a:lnTo>
                    <a:pt x="118931" y="16005"/>
                  </a:lnTo>
                  <a:lnTo>
                    <a:pt x="118931" y="15955"/>
                  </a:lnTo>
                  <a:lnTo>
                    <a:pt x="118931" y="15906"/>
                  </a:lnTo>
                  <a:lnTo>
                    <a:pt x="118955" y="15856"/>
                  </a:lnTo>
                  <a:lnTo>
                    <a:pt x="119005" y="15832"/>
                  </a:lnTo>
                  <a:close/>
                  <a:moveTo>
                    <a:pt x="122394" y="15733"/>
                  </a:moveTo>
                  <a:lnTo>
                    <a:pt x="122493" y="15757"/>
                  </a:lnTo>
                  <a:lnTo>
                    <a:pt x="122567" y="15807"/>
                  </a:lnTo>
                  <a:lnTo>
                    <a:pt x="122616" y="15881"/>
                  </a:lnTo>
                  <a:lnTo>
                    <a:pt x="122641" y="15980"/>
                  </a:lnTo>
                  <a:lnTo>
                    <a:pt x="122616" y="16054"/>
                  </a:lnTo>
                  <a:lnTo>
                    <a:pt x="122567" y="16128"/>
                  </a:lnTo>
                  <a:lnTo>
                    <a:pt x="122493" y="16178"/>
                  </a:lnTo>
                  <a:lnTo>
                    <a:pt x="122394" y="16203"/>
                  </a:lnTo>
                  <a:lnTo>
                    <a:pt x="122319" y="16178"/>
                  </a:lnTo>
                  <a:lnTo>
                    <a:pt x="122245" y="16128"/>
                  </a:lnTo>
                  <a:lnTo>
                    <a:pt x="122196" y="16054"/>
                  </a:lnTo>
                  <a:lnTo>
                    <a:pt x="122171" y="15980"/>
                  </a:lnTo>
                  <a:lnTo>
                    <a:pt x="122196" y="15881"/>
                  </a:lnTo>
                  <a:lnTo>
                    <a:pt x="122245" y="15807"/>
                  </a:lnTo>
                  <a:lnTo>
                    <a:pt x="122319" y="15757"/>
                  </a:lnTo>
                  <a:lnTo>
                    <a:pt x="122394" y="15733"/>
                  </a:lnTo>
                  <a:close/>
                  <a:moveTo>
                    <a:pt x="125857" y="15807"/>
                  </a:moveTo>
                  <a:lnTo>
                    <a:pt x="125956" y="15881"/>
                  </a:lnTo>
                  <a:lnTo>
                    <a:pt x="126030" y="16005"/>
                  </a:lnTo>
                  <a:lnTo>
                    <a:pt x="126055" y="16128"/>
                  </a:lnTo>
                  <a:lnTo>
                    <a:pt x="126030" y="16252"/>
                  </a:lnTo>
                  <a:lnTo>
                    <a:pt x="125956" y="16351"/>
                  </a:lnTo>
                  <a:lnTo>
                    <a:pt x="125857" y="16425"/>
                  </a:lnTo>
                  <a:lnTo>
                    <a:pt x="125733" y="16450"/>
                  </a:lnTo>
                  <a:lnTo>
                    <a:pt x="125609" y="16425"/>
                  </a:lnTo>
                  <a:lnTo>
                    <a:pt x="125486" y="16351"/>
                  </a:lnTo>
                  <a:lnTo>
                    <a:pt x="125411" y="16252"/>
                  </a:lnTo>
                  <a:lnTo>
                    <a:pt x="125387" y="16128"/>
                  </a:lnTo>
                  <a:lnTo>
                    <a:pt x="125411" y="16005"/>
                  </a:lnTo>
                  <a:lnTo>
                    <a:pt x="125486" y="15881"/>
                  </a:lnTo>
                  <a:lnTo>
                    <a:pt x="125609" y="15807"/>
                  </a:lnTo>
                  <a:close/>
                  <a:moveTo>
                    <a:pt x="117249" y="17662"/>
                  </a:moveTo>
                  <a:lnTo>
                    <a:pt x="117298" y="17687"/>
                  </a:lnTo>
                  <a:lnTo>
                    <a:pt x="117323" y="17736"/>
                  </a:lnTo>
                  <a:lnTo>
                    <a:pt x="117323" y="17786"/>
                  </a:lnTo>
                  <a:lnTo>
                    <a:pt x="117323" y="17811"/>
                  </a:lnTo>
                  <a:lnTo>
                    <a:pt x="117298" y="17860"/>
                  </a:lnTo>
                  <a:lnTo>
                    <a:pt x="117249" y="17885"/>
                  </a:lnTo>
                  <a:lnTo>
                    <a:pt x="117174" y="17885"/>
                  </a:lnTo>
                  <a:lnTo>
                    <a:pt x="117125" y="17860"/>
                  </a:lnTo>
                  <a:lnTo>
                    <a:pt x="117100" y="17811"/>
                  </a:lnTo>
                  <a:lnTo>
                    <a:pt x="117100" y="17786"/>
                  </a:lnTo>
                  <a:lnTo>
                    <a:pt x="117100" y="17736"/>
                  </a:lnTo>
                  <a:lnTo>
                    <a:pt x="117125" y="17687"/>
                  </a:lnTo>
                  <a:lnTo>
                    <a:pt x="117174" y="17662"/>
                  </a:lnTo>
                  <a:close/>
                  <a:moveTo>
                    <a:pt x="120613" y="17637"/>
                  </a:moveTo>
                  <a:lnTo>
                    <a:pt x="120687" y="17662"/>
                  </a:lnTo>
                  <a:lnTo>
                    <a:pt x="120761" y="17712"/>
                  </a:lnTo>
                  <a:lnTo>
                    <a:pt x="120811" y="17786"/>
                  </a:lnTo>
                  <a:lnTo>
                    <a:pt x="120835" y="17860"/>
                  </a:lnTo>
                  <a:lnTo>
                    <a:pt x="120811" y="17959"/>
                  </a:lnTo>
                  <a:lnTo>
                    <a:pt x="120761" y="18033"/>
                  </a:lnTo>
                  <a:lnTo>
                    <a:pt x="120687" y="18083"/>
                  </a:lnTo>
                  <a:lnTo>
                    <a:pt x="120514" y="18083"/>
                  </a:lnTo>
                  <a:lnTo>
                    <a:pt x="120439" y="18033"/>
                  </a:lnTo>
                  <a:lnTo>
                    <a:pt x="120390" y="17959"/>
                  </a:lnTo>
                  <a:lnTo>
                    <a:pt x="120390" y="17860"/>
                  </a:lnTo>
                  <a:lnTo>
                    <a:pt x="120390" y="17786"/>
                  </a:lnTo>
                  <a:lnTo>
                    <a:pt x="120439" y="17712"/>
                  </a:lnTo>
                  <a:lnTo>
                    <a:pt x="120514" y="17662"/>
                  </a:lnTo>
                  <a:lnTo>
                    <a:pt x="120613" y="17637"/>
                  </a:lnTo>
                  <a:close/>
                  <a:moveTo>
                    <a:pt x="123828" y="17613"/>
                  </a:moveTo>
                  <a:lnTo>
                    <a:pt x="123952" y="17637"/>
                  </a:lnTo>
                  <a:lnTo>
                    <a:pt x="124076" y="17712"/>
                  </a:lnTo>
                  <a:lnTo>
                    <a:pt x="124150" y="17811"/>
                  </a:lnTo>
                  <a:lnTo>
                    <a:pt x="124175" y="17934"/>
                  </a:lnTo>
                  <a:lnTo>
                    <a:pt x="124150" y="18058"/>
                  </a:lnTo>
                  <a:lnTo>
                    <a:pt x="124076" y="18157"/>
                  </a:lnTo>
                  <a:lnTo>
                    <a:pt x="123952" y="18231"/>
                  </a:lnTo>
                  <a:lnTo>
                    <a:pt x="123828" y="18256"/>
                  </a:lnTo>
                  <a:lnTo>
                    <a:pt x="123705" y="18231"/>
                  </a:lnTo>
                  <a:lnTo>
                    <a:pt x="123606" y="18157"/>
                  </a:lnTo>
                  <a:lnTo>
                    <a:pt x="123531" y="18058"/>
                  </a:lnTo>
                  <a:lnTo>
                    <a:pt x="123507" y="17934"/>
                  </a:lnTo>
                  <a:lnTo>
                    <a:pt x="123531" y="17811"/>
                  </a:lnTo>
                  <a:lnTo>
                    <a:pt x="123606" y="17712"/>
                  </a:lnTo>
                  <a:lnTo>
                    <a:pt x="123705" y="17637"/>
                  </a:lnTo>
                  <a:lnTo>
                    <a:pt x="123828" y="17613"/>
                  </a:lnTo>
                  <a:close/>
                  <a:moveTo>
                    <a:pt x="115418" y="19468"/>
                  </a:moveTo>
                  <a:lnTo>
                    <a:pt x="115443" y="19493"/>
                  </a:lnTo>
                  <a:lnTo>
                    <a:pt x="115468" y="19542"/>
                  </a:lnTo>
                  <a:lnTo>
                    <a:pt x="115492" y="19592"/>
                  </a:lnTo>
                  <a:lnTo>
                    <a:pt x="115468" y="19641"/>
                  </a:lnTo>
                  <a:lnTo>
                    <a:pt x="115443" y="19666"/>
                  </a:lnTo>
                  <a:lnTo>
                    <a:pt x="115418" y="19690"/>
                  </a:lnTo>
                  <a:lnTo>
                    <a:pt x="115369" y="19715"/>
                  </a:lnTo>
                  <a:lnTo>
                    <a:pt x="115319" y="19690"/>
                  </a:lnTo>
                  <a:lnTo>
                    <a:pt x="115294" y="19666"/>
                  </a:lnTo>
                  <a:lnTo>
                    <a:pt x="115245" y="19641"/>
                  </a:lnTo>
                  <a:lnTo>
                    <a:pt x="115245" y="19592"/>
                  </a:lnTo>
                  <a:lnTo>
                    <a:pt x="115245" y="19542"/>
                  </a:lnTo>
                  <a:lnTo>
                    <a:pt x="115294" y="19493"/>
                  </a:lnTo>
                  <a:lnTo>
                    <a:pt x="115319" y="19468"/>
                  </a:lnTo>
                  <a:close/>
                  <a:moveTo>
                    <a:pt x="118832" y="19468"/>
                  </a:moveTo>
                  <a:lnTo>
                    <a:pt x="118906" y="19517"/>
                  </a:lnTo>
                  <a:lnTo>
                    <a:pt x="118955" y="19592"/>
                  </a:lnTo>
                  <a:lnTo>
                    <a:pt x="118980" y="19690"/>
                  </a:lnTo>
                  <a:lnTo>
                    <a:pt x="118955" y="19765"/>
                  </a:lnTo>
                  <a:lnTo>
                    <a:pt x="118906" y="19839"/>
                  </a:lnTo>
                  <a:lnTo>
                    <a:pt x="118832" y="19888"/>
                  </a:lnTo>
                  <a:lnTo>
                    <a:pt x="118757" y="19913"/>
                  </a:lnTo>
                  <a:lnTo>
                    <a:pt x="118658" y="19888"/>
                  </a:lnTo>
                  <a:lnTo>
                    <a:pt x="118584" y="19839"/>
                  </a:lnTo>
                  <a:lnTo>
                    <a:pt x="118535" y="19765"/>
                  </a:lnTo>
                  <a:lnTo>
                    <a:pt x="118510" y="19690"/>
                  </a:lnTo>
                  <a:lnTo>
                    <a:pt x="118535" y="19592"/>
                  </a:lnTo>
                  <a:lnTo>
                    <a:pt x="118584" y="19517"/>
                  </a:lnTo>
                  <a:lnTo>
                    <a:pt x="118658" y="19468"/>
                  </a:lnTo>
                  <a:close/>
                  <a:moveTo>
                    <a:pt x="122047" y="19542"/>
                  </a:moveTo>
                  <a:lnTo>
                    <a:pt x="122146" y="19567"/>
                  </a:lnTo>
                  <a:lnTo>
                    <a:pt x="122270" y="19641"/>
                  </a:lnTo>
                  <a:lnTo>
                    <a:pt x="122344" y="19765"/>
                  </a:lnTo>
                  <a:lnTo>
                    <a:pt x="122369" y="19888"/>
                  </a:lnTo>
                  <a:lnTo>
                    <a:pt x="122344" y="20012"/>
                  </a:lnTo>
                  <a:lnTo>
                    <a:pt x="122270" y="20111"/>
                  </a:lnTo>
                  <a:lnTo>
                    <a:pt x="122146" y="20185"/>
                  </a:lnTo>
                  <a:lnTo>
                    <a:pt x="122047" y="20210"/>
                  </a:lnTo>
                  <a:lnTo>
                    <a:pt x="121924" y="20185"/>
                  </a:lnTo>
                  <a:lnTo>
                    <a:pt x="121800" y="20111"/>
                  </a:lnTo>
                  <a:lnTo>
                    <a:pt x="121726" y="20012"/>
                  </a:lnTo>
                  <a:lnTo>
                    <a:pt x="121701" y="19888"/>
                  </a:lnTo>
                  <a:lnTo>
                    <a:pt x="121726" y="19765"/>
                  </a:lnTo>
                  <a:lnTo>
                    <a:pt x="121800" y="19641"/>
                  </a:lnTo>
                  <a:lnTo>
                    <a:pt x="121924" y="19567"/>
                  </a:lnTo>
                  <a:lnTo>
                    <a:pt x="122047" y="19542"/>
                  </a:lnTo>
                  <a:close/>
                  <a:moveTo>
                    <a:pt x="125214" y="19567"/>
                  </a:moveTo>
                  <a:lnTo>
                    <a:pt x="125312" y="19592"/>
                  </a:lnTo>
                  <a:lnTo>
                    <a:pt x="125387" y="19641"/>
                  </a:lnTo>
                  <a:lnTo>
                    <a:pt x="125436" y="19690"/>
                  </a:lnTo>
                  <a:lnTo>
                    <a:pt x="125486" y="19765"/>
                  </a:lnTo>
                  <a:lnTo>
                    <a:pt x="125535" y="19839"/>
                  </a:lnTo>
                  <a:lnTo>
                    <a:pt x="125560" y="19913"/>
                  </a:lnTo>
                  <a:lnTo>
                    <a:pt x="125560" y="19987"/>
                  </a:lnTo>
                  <a:lnTo>
                    <a:pt x="125560" y="20061"/>
                  </a:lnTo>
                  <a:lnTo>
                    <a:pt x="125535" y="20136"/>
                  </a:lnTo>
                  <a:lnTo>
                    <a:pt x="125486" y="20210"/>
                  </a:lnTo>
                  <a:lnTo>
                    <a:pt x="125436" y="20284"/>
                  </a:lnTo>
                  <a:lnTo>
                    <a:pt x="125387" y="20334"/>
                  </a:lnTo>
                  <a:lnTo>
                    <a:pt x="125312" y="20383"/>
                  </a:lnTo>
                  <a:lnTo>
                    <a:pt x="125214" y="20408"/>
                  </a:lnTo>
                  <a:lnTo>
                    <a:pt x="125065" y="20408"/>
                  </a:lnTo>
                  <a:lnTo>
                    <a:pt x="124991" y="20383"/>
                  </a:lnTo>
                  <a:lnTo>
                    <a:pt x="124917" y="20334"/>
                  </a:lnTo>
                  <a:lnTo>
                    <a:pt x="124842" y="20284"/>
                  </a:lnTo>
                  <a:lnTo>
                    <a:pt x="124793" y="20210"/>
                  </a:lnTo>
                  <a:lnTo>
                    <a:pt x="124744" y="20136"/>
                  </a:lnTo>
                  <a:lnTo>
                    <a:pt x="124744" y="20061"/>
                  </a:lnTo>
                  <a:lnTo>
                    <a:pt x="124719" y="19987"/>
                  </a:lnTo>
                  <a:lnTo>
                    <a:pt x="124744" y="19913"/>
                  </a:lnTo>
                  <a:lnTo>
                    <a:pt x="124744" y="19839"/>
                  </a:lnTo>
                  <a:lnTo>
                    <a:pt x="124793" y="19765"/>
                  </a:lnTo>
                  <a:lnTo>
                    <a:pt x="124842" y="19690"/>
                  </a:lnTo>
                  <a:lnTo>
                    <a:pt x="124917" y="19641"/>
                  </a:lnTo>
                  <a:lnTo>
                    <a:pt x="124991" y="19592"/>
                  </a:lnTo>
                  <a:lnTo>
                    <a:pt x="125065" y="19567"/>
                  </a:lnTo>
                  <a:close/>
                  <a:moveTo>
                    <a:pt x="113563" y="21323"/>
                  </a:moveTo>
                  <a:lnTo>
                    <a:pt x="113612" y="21348"/>
                  </a:lnTo>
                  <a:lnTo>
                    <a:pt x="113662" y="21372"/>
                  </a:lnTo>
                  <a:lnTo>
                    <a:pt x="113687" y="21397"/>
                  </a:lnTo>
                  <a:lnTo>
                    <a:pt x="113687" y="21447"/>
                  </a:lnTo>
                  <a:lnTo>
                    <a:pt x="113687" y="21496"/>
                  </a:lnTo>
                  <a:lnTo>
                    <a:pt x="113662" y="21546"/>
                  </a:lnTo>
                  <a:lnTo>
                    <a:pt x="113612" y="21570"/>
                  </a:lnTo>
                  <a:lnTo>
                    <a:pt x="113513" y="21570"/>
                  </a:lnTo>
                  <a:lnTo>
                    <a:pt x="113489" y="21546"/>
                  </a:lnTo>
                  <a:lnTo>
                    <a:pt x="113464" y="21496"/>
                  </a:lnTo>
                  <a:lnTo>
                    <a:pt x="113439" y="21447"/>
                  </a:lnTo>
                  <a:lnTo>
                    <a:pt x="113464" y="21397"/>
                  </a:lnTo>
                  <a:lnTo>
                    <a:pt x="113489" y="21372"/>
                  </a:lnTo>
                  <a:lnTo>
                    <a:pt x="113513" y="21348"/>
                  </a:lnTo>
                  <a:lnTo>
                    <a:pt x="113563" y="21323"/>
                  </a:lnTo>
                  <a:close/>
                  <a:moveTo>
                    <a:pt x="116877" y="21274"/>
                  </a:moveTo>
                  <a:lnTo>
                    <a:pt x="116952" y="21298"/>
                  </a:lnTo>
                  <a:lnTo>
                    <a:pt x="117026" y="21348"/>
                  </a:lnTo>
                  <a:lnTo>
                    <a:pt x="117075" y="21422"/>
                  </a:lnTo>
                  <a:lnTo>
                    <a:pt x="117100" y="21496"/>
                  </a:lnTo>
                  <a:lnTo>
                    <a:pt x="117075" y="21570"/>
                  </a:lnTo>
                  <a:lnTo>
                    <a:pt x="117026" y="21645"/>
                  </a:lnTo>
                  <a:lnTo>
                    <a:pt x="116952" y="21694"/>
                  </a:lnTo>
                  <a:lnTo>
                    <a:pt x="116877" y="21719"/>
                  </a:lnTo>
                  <a:lnTo>
                    <a:pt x="116803" y="21694"/>
                  </a:lnTo>
                  <a:lnTo>
                    <a:pt x="116729" y="21645"/>
                  </a:lnTo>
                  <a:lnTo>
                    <a:pt x="116680" y="21570"/>
                  </a:lnTo>
                  <a:lnTo>
                    <a:pt x="116655" y="21496"/>
                  </a:lnTo>
                  <a:lnTo>
                    <a:pt x="116680" y="21422"/>
                  </a:lnTo>
                  <a:lnTo>
                    <a:pt x="116729" y="21348"/>
                  </a:lnTo>
                  <a:lnTo>
                    <a:pt x="116803" y="21298"/>
                  </a:lnTo>
                  <a:lnTo>
                    <a:pt x="116877" y="21274"/>
                  </a:lnTo>
                  <a:close/>
                  <a:moveTo>
                    <a:pt x="120143" y="21372"/>
                  </a:moveTo>
                  <a:lnTo>
                    <a:pt x="120266" y="21397"/>
                  </a:lnTo>
                  <a:lnTo>
                    <a:pt x="120365" y="21471"/>
                  </a:lnTo>
                  <a:lnTo>
                    <a:pt x="120439" y="21570"/>
                  </a:lnTo>
                  <a:lnTo>
                    <a:pt x="120464" y="21694"/>
                  </a:lnTo>
                  <a:lnTo>
                    <a:pt x="120439" y="21818"/>
                  </a:lnTo>
                  <a:lnTo>
                    <a:pt x="120365" y="21941"/>
                  </a:lnTo>
                  <a:lnTo>
                    <a:pt x="120266" y="21991"/>
                  </a:lnTo>
                  <a:lnTo>
                    <a:pt x="120143" y="22016"/>
                  </a:lnTo>
                  <a:lnTo>
                    <a:pt x="120019" y="21991"/>
                  </a:lnTo>
                  <a:lnTo>
                    <a:pt x="119920" y="21941"/>
                  </a:lnTo>
                  <a:lnTo>
                    <a:pt x="119846" y="21818"/>
                  </a:lnTo>
                  <a:lnTo>
                    <a:pt x="119821" y="21694"/>
                  </a:lnTo>
                  <a:lnTo>
                    <a:pt x="119846" y="21570"/>
                  </a:lnTo>
                  <a:lnTo>
                    <a:pt x="119920" y="21471"/>
                  </a:lnTo>
                  <a:lnTo>
                    <a:pt x="120019" y="21397"/>
                  </a:lnTo>
                  <a:lnTo>
                    <a:pt x="120143" y="21372"/>
                  </a:lnTo>
                  <a:close/>
                  <a:moveTo>
                    <a:pt x="123408" y="21570"/>
                  </a:moveTo>
                  <a:lnTo>
                    <a:pt x="123482" y="21595"/>
                  </a:lnTo>
                  <a:lnTo>
                    <a:pt x="123556" y="21645"/>
                  </a:lnTo>
                  <a:lnTo>
                    <a:pt x="123606" y="21694"/>
                  </a:lnTo>
                  <a:lnTo>
                    <a:pt x="123655" y="21768"/>
                  </a:lnTo>
                  <a:lnTo>
                    <a:pt x="123705" y="21818"/>
                  </a:lnTo>
                  <a:lnTo>
                    <a:pt x="123729" y="21917"/>
                  </a:lnTo>
                  <a:lnTo>
                    <a:pt x="123729" y="21991"/>
                  </a:lnTo>
                  <a:lnTo>
                    <a:pt x="123729" y="22065"/>
                  </a:lnTo>
                  <a:lnTo>
                    <a:pt x="123705" y="22139"/>
                  </a:lnTo>
                  <a:lnTo>
                    <a:pt x="123655" y="22214"/>
                  </a:lnTo>
                  <a:lnTo>
                    <a:pt x="123606" y="22288"/>
                  </a:lnTo>
                  <a:lnTo>
                    <a:pt x="123556" y="22337"/>
                  </a:lnTo>
                  <a:lnTo>
                    <a:pt x="123482" y="22362"/>
                  </a:lnTo>
                  <a:lnTo>
                    <a:pt x="123408" y="22387"/>
                  </a:lnTo>
                  <a:lnTo>
                    <a:pt x="123309" y="22411"/>
                  </a:lnTo>
                  <a:lnTo>
                    <a:pt x="123235" y="22387"/>
                  </a:lnTo>
                  <a:lnTo>
                    <a:pt x="123160" y="22362"/>
                  </a:lnTo>
                  <a:lnTo>
                    <a:pt x="123086" y="22337"/>
                  </a:lnTo>
                  <a:lnTo>
                    <a:pt x="123037" y="22288"/>
                  </a:lnTo>
                  <a:lnTo>
                    <a:pt x="122963" y="22214"/>
                  </a:lnTo>
                  <a:lnTo>
                    <a:pt x="122938" y="22139"/>
                  </a:lnTo>
                  <a:lnTo>
                    <a:pt x="122913" y="22065"/>
                  </a:lnTo>
                  <a:lnTo>
                    <a:pt x="122913" y="21991"/>
                  </a:lnTo>
                  <a:lnTo>
                    <a:pt x="122913" y="21917"/>
                  </a:lnTo>
                  <a:lnTo>
                    <a:pt x="122938" y="21818"/>
                  </a:lnTo>
                  <a:lnTo>
                    <a:pt x="122963" y="21768"/>
                  </a:lnTo>
                  <a:lnTo>
                    <a:pt x="123037" y="21694"/>
                  </a:lnTo>
                  <a:lnTo>
                    <a:pt x="123086" y="21645"/>
                  </a:lnTo>
                  <a:lnTo>
                    <a:pt x="123160" y="21595"/>
                  </a:lnTo>
                  <a:lnTo>
                    <a:pt x="123235" y="21570"/>
                  </a:lnTo>
                  <a:close/>
                  <a:moveTo>
                    <a:pt x="111757" y="23153"/>
                  </a:moveTo>
                  <a:lnTo>
                    <a:pt x="111807" y="23178"/>
                  </a:lnTo>
                  <a:lnTo>
                    <a:pt x="111831" y="23228"/>
                  </a:lnTo>
                  <a:lnTo>
                    <a:pt x="111831" y="23277"/>
                  </a:lnTo>
                  <a:lnTo>
                    <a:pt x="111831" y="23302"/>
                  </a:lnTo>
                  <a:lnTo>
                    <a:pt x="111807" y="23351"/>
                  </a:lnTo>
                  <a:lnTo>
                    <a:pt x="111757" y="23376"/>
                  </a:lnTo>
                  <a:lnTo>
                    <a:pt x="111683" y="23376"/>
                  </a:lnTo>
                  <a:lnTo>
                    <a:pt x="111633" y="23351"/>
                  </a:lnTo>
                  <a:lnTo>
                    <a:pt x="111609" y="23302"/>
                  </a:lnTo>
                  <a:lnTo>
                    <a:pt x="111609" y="23277"/>
                  </a:lnTo>
                  <a:lnTo>
                    <a:pt x="111609" y="23228"/>
                  </a:lnTo>
                  <a:lnTo>
                    <a:pt x="111633" y="23178"/>
                  </a:lnTo>
                  <a:lnTo>
                    <a:pt x="111683" y="23153"/>
                  </a:lnTo>
                  <a:close/>
                  <a:moveTo>
                    <a:pt x="115171" y="23203"/>
                  </a:moveTo>
                  <a:lnTo>
                    <a:pt x="115245" y="23252"/>
                  </a:lnTo>
                  <a:lnTo>
                    <a:pt x="115294" y="23327"/>
                  </a:lnTo>
                  <a:lnTo>
                    <a:pt x="115294" y="23426"/>
                  </a:lnTo>
                  <a:lnTo>
                    <a:pt x="115294" y="23500"/>
                  </a:lnTo>
                  <a:lnTo>
                    <a:pt x="115245" y="23574"/>
                  </a:lnTo>
                  <a:lnTo>
                    <a:pt x="115171" y="23623"/>
                  </a:lnTo>
                  <a:lnTo>
                    <a:pt x="115072" y="23648"/>
                  </a:lnTo>
                  <a:lnTo>
                    <a:pt x="114998" y="23623"/>
                  </a:lnTo>
                  <a:lnTo>
                    <a:pt x="114923" y="23574"/>
                  </a:lnTo>
                  <a:lnTo>
                    <a:pt x="114874" y="23500"/>
                  </a:lnTo>
                  <a:lnTo>
                    <a:pt x="114849" y="23426"/>
                  </a:lnTo>
                  <a:lnTo>
                    <a:pt x="114874" y="23327"/>
                  </a:lnTo>
                  <a:lnTo>
                    <a:pt x="114923" y="23252"/>
                  </a:lnTo>
                  <a:lnTo>
                    <a:pt x="114998" y="23203"/>
                  </a:lnTo>
                  <a:close/>
                  <a:moveTo>
                    <a:pt x="118238" y="23203"/>
                  </a:moveTo>
                  <a:lnTo>
                    <a:pt x="118337" y="23228"/>
                  </a:lnTo>
                  <a:lnTo>
                    <a:pt x="118461" y="23277"/>
                  </a:lnTo>
                  <a:lnTo>
                    <a:pt x="118535" y="23401"/>
                  </a:lnTo>
                  <a:lnTo>
                    <a:pt x="118535" y="23525"/>
                  </a:lnTo>
                  <a:lnTo>
                    <a:pt x="118535" y="23623"/>
                  </a:lnTo>
                  <a:lnTo>
                    <a:pt x="118461" y="23747"/>
                  </a:lnTo>
                  <a:lnTo>
                    <a:pt x="118337" y="23797"/>
                  </a:lnTo>
                  <a:lnTo>
                    <a:pt x="118238" y="23821"/>
                  </a:lnTo>
                  <a:lnTo>
                    <a:pt x="118114" y="23797"/>
                  </a:lnTo>
                  <a:lnTo>
                    <a:pt x="118015" y="23747"/>
                  </a:lnTo>
                  <a:lnTo>
                    <a:pt x="117941" y="23623"/>
                  </a:lnTo>
                  <a:lnTo>
                    <a:pt x="117916" y="23525"/>
                  </a:lnTo>
                  <a:lnTo>
                    <a:pt x="117941" y="23401"/>
                  </a:lnTo>
                  <a:lnTo>
                    <a:pt x="118015" y="23277"/>
                  </a:lnTo>
                  <a:lnTo>
                    <a:pt x="118114" y="23228"/>
                  </a:lnTo>
                  <a:lnTo>
                    <a:pt x="118238" y="23203"/>
                  </a:lnTo>
                  <a:close/>
                  <a:moveTo>
                    <a:pt x="121379" y="23401"/>
                  </a:moveTo>
                  <a:lnTo>
                    <a:pt x="121454" y="23426"/>
                  </a:lnTo>
                  <a:lnTo>
                    <a:pt x="121528" y="23426"/>
                  </a:lnTo>
                  <a:lnTo>
                    <a:pt x="121602" y="23475"/>
                  </a:lnTo>
                  <a:lnTo>
                    <a:pt x="121676" y="23525"/>
                  </a:lnTo>
                  <a:lnTo>
                    <a:pt x="121726" y="23599"/>
                  </a:lnTo>
                  <a:lnTo>
                    <a:pt x="121750" y="23673"/>
                  </a:lnTo>
                  <a:lnTo>
                    <a:pt x="121775" y="23747"/>
                  </a:lnTo>
                  <a:lnTo>
                    <a:pt x="121800" y="23821"/>
                  </a:lnTo>
                  <a:lnTo>
                    <a:pt x="121775" y="23896"/>
                  </a:lnTo>
                  <a:lnTo>
                    <a:pt x="121750" y="23970"/>
                  </a:lnTo>
                  <a:lnTo>
                    <a:pt x="121726" y="24044"/>
                  </a:lnTo>
                  <a:lnTo>
                    <a:pt x="121676" y="24093"/>
                  </a:lnTo>
                  <a:lnTo>
                    <a:pt x="121602" y="24168"/>
                  </a:lnTo>
                  <a:lnTo>
                    <a:pt x="121528" y="24192"/>
                  </a:lnTo>
                  <a:lnTo>
                    <a:pt x="121454" y="24217"/>
                  </a:lnTo>
                  <a:lnTo>
                    <a:pt x="121305" y="24217"/>
                  </a:lnTo>
                  <a:lnTo>
                    <a:pt x="121231" y="24192"/>
                  </a:lnTo>
                  <a:lnTo>
                    <a:pt x="121157" y="24168"/>
                  </a:lnTo>
                  <a:lnTo>
                    <a:pt x="121083" y="24093"/>
                  </a:lnTo>
                  <a:lnTo>
                    <a:pt x="121033" y="24044"/>
                  </a:lnTo>
                  <a:lnTo>
                    <a:pt x="121008" y="23970"/>
                  </a:lnTo>
                  <a:lnTo>
                    <a:pt x="120984" y="23896"/>
                  </a:lnTo>
                  <a:lnTo>
                    <a:pt x="120959" y="23821"/>
                  </a:lnTo>
                  <a:lnTo>
                    <a:pt x="120984" y="23747"/>
                  </a:lnTo>
                  <a:lnTo>
                    <a:pt x="121008" y="23673"/>
                  </a:lnTo>
                  <a:lnTo>
                    <a:pt x="121033" y="23599"/>
                  </a:lnTo>
                  <a:lnTo>
                    <a:pt x="121083" y="23525"/>
                  </a:lnTo>
                  <a:lnTo>
                    <a:pt x="121157" y="23475"/>
                  </a:lnTo>
                  <a:lnTo>
                    <a:pt x="121231" y="23426"/>
                  </a:lnTo>
                  <a:lnTo>
                    <a:pt x="121305" y="23426"/>
                  </a:lnTo>
                  <a:lnTo>
                    <a:pt x="121379" y="23401"/>
                  </a:lnTo>
                  <a:close/>
                  <a:moveTo>
                    <a:pt x="124447" y="23673"/>
                  </a:moveTo>
                  <a:lnTo>
                    <a:pt x="124546" y="23698"/>
                  </a:lnTo>
                  <a:lnTo>
                    <a:pt x="124645" y="23722"/>
                  </a:lnTo>
                  <a:lnTo>
                    <a:pt x="124719" y="23772"/>
                  </a:lnTo>
                  <a:lnTo>
                    <a:pt x="124818" y="23821"/>
                  </a:lnTo>
                  <a:lnTo>
                    <a:pt x="124867" y="23896"/>
                  </a:lnTo>
                  <a:lnTo>
                    <a:pt x="124917" y="23995"/>
                  </a:lnTo>
                  <a:lnTo>
                    <a:pt x="124941" y="24069"/>
                  </a:lnTo>
                  <a:lnTo>
                    <a:pt x="124941" y="24168"/>
                  </a:lnTo>
                  <a:lnTo>
                    <a:pt x="124941" y="24267"/>
                  </a:lnTo>
                  <a:lnTo>
                    <a:pt x="124917" y="24366"/>
                  </a:lnTo>
                  <a:lnTo>
                    <a:pt x="124867" y="24440"/>
                  </a:lnTo>
                  <a:lnTo>
                    <a:pt x="124818" y="24539"/>
                  </a:lnTo>
                  <a:lnTo>
                    <a:pt x="124719" y="24588"/>
                  </a:lnTo>
                  <a:lnTo>
                    <a:pt x="124645" y="24638"/>
                  </a:lnTo>
                  <a:lnTo>
                    <a:pt x="124546" y="24662"/>
                  </a:lnTo>
                  <a:lnTo>
                    <a:pt x="124372" y="24662"/>
                  </a:lnTo>
                  <a:lnTo>
                    <a:pt x="124274" y="24638"/>
                  </a:lnTo>
                  <a:lnTo>
                    <a:pt x="124175" y="24588"/>
                  </a:lnTo>
                  <a:lnTo>
                    <a:pt x="124100" y="24539"/>
                  </a:lnTo>
                  <a:lnTo>
                    <a:pt x="124051" y="24440"/>
                  </a:lnTo>
                  <a:lnTo>
                    <a:pt x="124001" y="24366"/>
                  </a:lnTo>
                  <a:lnTo>
                    <a:pt x="123977" y="24267"/>
                  </a:lnTo>
                  <a:lnTo>
                    <a:pt x="123952" y="24168"/>
                  </a:lnTo>
                  <a:lnTo>
                    <a:pt x="123977" y="24069"/>
                  </a:lnTo>
                  <a:lnTo>
                    <a:pt x="124001" y="23995"/>
                  </a:lnTo>
                  <a:lnTo>
                    <a:pt x="124051" y="23896"/>
                  </a:lnTo>
                  <a:lnTo>
                    <a:pt x="124100" y="23821"/>
                  </a:lnTo>
                  <a:lnTo>
                    <a:pt x="124175" y="23772"/>
                  </a:lnTo>
                  <a:lnTo>
                    <a:pt x="124274" y="23722"/>
                  </a:lnTo>
                  <a:lnTo>
                    <a:pt x="124372" y="23698"/>
                  </a:lnTo>
                  <a:lnTo>
                    <a:pt x="124447" y="23673"/>
                  </a:lnTo>
                  <a:close/>
                  <a:moveTo>
                    <a:pt x="109927" y="24959"/>
                  </a:moveTo>
                  <a:lnTo>
                    <a:pt x="109951" y="25009"/>
                  </a:lnTo>
                  <a:lnTo>
                    <a:pt x="109976" y="25033"/>
                  </a:lnTo>
                  <a:lnTo>
                    <a:pt x="109976" y="25083"/>
                  </a:lnTo>
                  <a:lnTo>
                    <a:pt x="109976" y="25132"/>
                  </a:lnTo>
                  <a:lnTo>
                    <a:pt x="109951" y="25157"/>
                  </a:lnTo>
                  <a:lnTo>
                    <a:pt x="109927" y="25182"/>
                  </a:lnTo>
                  <a:lnTo>
                    <a:pt x="109877" y="25207"/>
                  </a:lnTo>
                  <a:lnTo>
                    <a:pt x="109828" y="25182"/>
                  </a:lnTo>
                  <a:lnTo>
                    <a:pt x="109778" y="25157"/>
                  </a:lnTo>
                  <a:lnTo>
                    <a:pt x="109754" y="25132"/>
                  </a:lnTo>
                  <a:lnTo>
                    <a:pt x="109754" y="25083"/>
                  </a:lnTo>
                  <a:lnTo>
                    <a:pt x="109754" y="25033"/>
                  </a:lnTo>
                  <a:lnTo>
                    <a:pt x="109778" y="25009"/>
                  </a:lnTo>
                  <a:lnTo>
                    <a:pt x="109828" y="24959"/>
                  </a:lnTo>
                  <a:close/>
                  <a:moveTo>
                    <a:pt x="113192" y="25009"/>
                  </a:moveTo>
                  <a:lnTo>
                    <a:pt x="113266" y="25033"/>
                  </a:lnTo>
                  <a:lnTo>
                    <a:pt x="113340" y="25083"/>
                  </a:lnTo>
                  <a:lnTo>
                    <a:pt x="113390" y="25157"/>
                  </a:lnTo>
                  <a:lnTo>
                    <a:pt x="113414" y="25231"/>
                  </a:lnTo>
                  <a:lnTo>
                    <a:pt x="113390" y="25306"/>
                  </a:lnTo>
                  <a:lnTo>
                    <a:pt x="113340" y="25380"/>
                  </a:lnTo>
                  <a:lnTo>
                    <a:pt x="113266" y="25429"/>
                  </a:lnTo>
                  <a:lnTo>
                    <a:pt x="113192" y="25454"/>
                  </a:lnTo>
                  <a:lnTo>
                    <a:pt x="113118" y="25429"/>
                  </a:lnTo>
                  <a:lnTo>
                    <a:pt x="113043" y="25380"/>
                  </a:lnTo>
                  <a:lnTo>
                    <a:pt x="112994" y="25306"/>
                  </a:lnTo>
                  <a:lnTo>
                    <a:pt x="112969" y="25231"/>
                  </a:lnTo>
                  <a:lnTo>
                    <a:pt x="112994" y="25157"/>
                  </a:lnTo>
                  <a:lnTo>
                    <a:pt x="113043" y="25083"/>
                  </a:lnTo>
                  <a:lnTo>
                    <a:pt x="113118" y="25033"/>
                  </a:lnTo>
                  <a:lnTo>
                    <a:pt x="113192" y="25009"/>
                  </a:lnTo>
                  <a:close/>
                  <a:moveTo>
                    <a:pt x="116408" y="25182"/>
                  </a:moveTo>
                  <a:lnTo>
                    <a:pt x="116531" y="25207"/>
                  </a:lnTo>
                  <a:lnTo>
                    <a:pt x="116630" y="25281"/>
                  </a:lnTo>
                  <a:lnTo>
                    <a:pt x="116704" y="25380"/>
                  </a:lnTo>
                  <a:lnTo>
                    <a:pt x="116729" y="25503"/>
                  </a:lnTo>
                  <a:lnTo>
                    <a:pt x="116704" y="25627"/>
                  </a:lnTo>
                  <a:lnTo>
                    <a:pt x="116630" y="25726"/>
                  </a:lnTo>
                  <a:lnTo>
                    <a:pt x="116531" y="25800"/>
                  </a:lnTo>
                  <a:lnTo>
                    <a:pt x="116408" y="25825"/>
                  </a:lnTo>
                  <a:lnTo>
                    <a:pt x="116284" y="25800"/>
                  </a:lnTo>
                  <a:lnTo>
                    <a:pt x="116185" y="25726"/>
                  </a:lnTo>
                  <a:lnTo>
                    <a:pt x="116111" y="25627"/>
                  </a:lnTo>
                  <a:lnTo>
                    <a:pt x="116086" y="25503"/>
                  </a:lnTo>
                  <a:lnTo>
                    <a:pt x="116111" y="25380"/>
                  </a:lnTo>
                  <a:lnTo>
                    <a:pt x="116185" y="25281"/>
                  </a:lnTo>
                  <a:lnTo>
                    <a:pt x="116284" y="25207"/>
                  </a:lnTo>
                  <a:lnTo>
                    <a:pt x="116408" y="25182"/>
                  </a:lnTo>
                  <a:close/>
                  <a:moveTo>
                    <a:pt x="119500" y="25231"/>
                  </a:moveTo>
                  <a:lnTo>
                    <a:pt x="119574" y="25256"/>
                  </a:lnTo>
                  <a:lnTo>
                    <a:pt x="119648" y="25306"/>
                  </a:lnTo>
                  <a:lnTo>
                    <a:pt x="119697" y="25355"/>
                  </a:lnTo>
                  <a:lnTo>
                    <a:pt x="119747" y="25404"/>
                  </a:lnTo>
                  <a:lnTo>
                    <a:pt x="119796" y="25479"/>
                  </a:lnTo>
                  <a:lnTo>
                    <a:pt x="119821" y="25553"/>
                  </a:lnTo>
                  <a:lnTo>
                    <a:pt x="119821" y="25627"/>
                  </a:lnTo>
                  <a:lnTo>
                    <a:pt x="119821" y="25701"/>
                  </a:lnTo>
                  <a:lnTo>
                    <a:pt x="119796" y="25775"/>
                  </a:lnTo>
                  <a:lnTo>
                    <a:pt x="119747" y="25850"/>
                  </a:lnTo>
                  <a:lnTo>
                    <a:pt x="119697" y="25924"/>
                  </a:lnTo>
                  <a:lnTo>
                    <a:pt x="119648" y="25973"/>
                  </a:lnTo>
                  <a:lnTo>
                    <a:pt x="119574" y="25998"/>
                  </a:lnTo>
                  <a:lnTo>
                    <a:pt x="119500" y="26023"/>
                  </a:lnTo>
                  <a:lnTo>
                    <a:pt x="119351" y="26023"/>
                  </a:lnTo>
                  <a:lnTo>
                    <a:pt x="119277" y="25998"/>
                  </a:lnTo>
                  <a:lnTo>
                    <a:pt x="119203" y="25973"/>
                  </a:lnTo>
                  <a:lnTo>
                    <a:pt x="119128" y="25924"/>
                  </a:lnTo>
                  <a:lnTo>
                    <a:pt x="119079" y="25850"/>
                  </a:lnTo>
                  <a:lnTo>
                    <a:pt x="119054" y="25775"/>
                  </a:lnTo>
                  <a:lnTo>
                    <a:pt x="119030" y="25701"/>
                  </a:lnTo>
                  <a:lnTo>
                    <a:pt x="119030" y="25627"/>
                  </a:lnTo>
                  <a:lnTo>
                    <a:pt x="119030" y="25553"/>
                  </a:lnTo>
                  <a:lnTo>
                    <a:pt x="119054" y="25479"/>
                  </a:lnTo>
                  <a:lnTo>
                    <a:pt x="119079" y="25404"/>
                  </a:lnTo>
                  <a:lnTo>
                    <a:pt x="119128" y="25355"/>
                  </a:lnTo>
                  <a:lnTo>
                    <a:pt x="119203" y="25306"/>
                  </a:lnTo>
                  <a:lnTo>
                    <a:pt x="119277" y="25256"/>
                  </a:lnTo>
                  <a:lnTo>
                    <a:pt x="119351" y="25231"/>
                  </a:lnTo>
                  <a:close/>
                  <a:moveTo>
                    <a:pt x="122567" y="25528"/>
                  </a:moveTo>
                  <a:lnTo>
                    <a:pt x="122641" y="25553"/>
                  </a:lnTo>
                  <a:lnTo>
                    <a:pt x="122740" y="25602"/>
                  </a:lnTo>
                  <a:lnTo>
                    <a:pt x="122814" y="25677"/>
                  </a:lnTo>
                  <a:lnTo>
                    <a:pt x="122864" y="25751"/>
                  </a:lnTo>
                  <a:lnTo>
                    <a:pt x="122913" y="25825"/>
                  </a:lnTo>
                  <a:lnTo>
                    <a:pt x="122938" y="25924"/>
                  </a:lnTo>
                  <a:lnTo>
                    <a:pt x="122963" y="26023"/>
                  </a:lnTo>
                  <a:lnTo>
                    <a:pt x="122938" y="26097"/>
                  </a:lnTo>
                  <a:lnTo>
                    <a:pt x="122913" y="26196"/>
                  </a:lnTo>
                  <a:lnTo>
                    <a:pt x="122864" y="26295"/>
                  </a:lnTo>
                  <a:lnTo>
                    <a:pt x="122814" y="26369"/>
                  </a:lnTo>
                  <a:lnTo>
                    <a:pt x="122740" y="26419"/>
                  </a:lnTo>
                  <a:lnTo>
                    <a:pt x="122641" y="26468"/>
                  </a:lnTo>
                  <a:lnTo>
                    <a:pt x="122567" y="26493"/>
                  </a:lnTo>
                  <a:lnTo>
                    <a:pt x="122468" y="26518"/>
                  </a:lnTo>
                  <a:lnTo>
                    <a:pt x="122369" y="26493"/>
                  </a:lnTo>
                  <a:lnTo>
                    <a:pt x="122270" y="26468"/>
                  </a:lnTo>
                  <a:lnTo>
                    <a:pt x="122196" y="26419"/>
                  </a:lnTo>
                  <a:lnTo>
                    <a:pt x="122122" y="26369"/>
                  </a:lnTo>
                  <a:lnTo>
                    <a:pt x="122047" y="26295"/>
                  </a:lnTo>
                  <a:lnTo>
                    <a:pt x="121998" y="26196"/>
                  </a:lnTo>
                  <a:lnTo>
                    <a:pt x="121973" y="26097"/>
                  </a:lnTo>
                  <a:lnTo>
                    <a:pt x="121973" y="26023"/>
                  </a:lnTo>
                  <a:lnTo>
                    <a:pt x="121973" y="25924"/>
                  </a:lnTo>
                  <a:lnTo>
                    <a:pt x="121998" y="25825"/>
                  </a:lnTo>
                  <a:lnTo>
                    <a:pt x="122047" y="25751"/>
                  </a:lnTo>
                  <a:lnTo>
                    <a:pt x="122122" y="25677"/>
                  </a:lnTo>
                  <a:lnTo>
                    <a:pt x="122196" y="25602"/>
                  </a:lnTo>
                  <a:lnTo>
                    <a:pt x="122270" y="25553"/>
                  </a:lnTo>
                  <a:lnTo>
                    <a:pt x="122369" y="25528"/>
                  </a:lnTo>
                  <a:close/>
                  <a:moveTo>
                    <a:pt x="125436" y="25850"/>
                  </a:moveTo>
                  <a:lnTo>
                    <a:pt x="125560" y="25874"/>
                  </a:lnTo>
                  <a:lnTo>
                    <a:pt x="125659" y="25899"/>
                  </a:lnTo>
                  <a:lnTo>
                    <a:pt x="125758" y="25949"/>
                  </a:lnTo>
                  <a:lnTo>
                    <a:pt x="125857" y="26023"/>
                  </a:lnTo>
                  <a:lnTo>
                    <a:pt x="125931" y="26122"/>
                  </a:lnTo>
                  <a:lnTo>
                    <a:pt x="125980" y="26221"/>
                  </a:lnTo>
                  <a:lnTo>
                    <a:pt x="126005" y="26320"/>
                  </a:lnTo>
                  <a:lnTo>
                    <a:pt x="126005" y="26443"/>
                  </a:lnTo>
                  <a:lnTo>
                    <a:pt x="126005" y="26542"/>
                  </a:lnTo>
                  <a:lnTo>
                    <a:pt x="125980" y="26666"/>
                  </a:lnTo>
                  <a:lnTo>
                    <a:pt x="125931" y="26765"/>
                  </a:lnTo>
                  <a:lnTo>
                    <a:pt x="125857" y="26839"/>
                  </a:lnTo>
                  <a:lnTo>
                    <a:pt x="125758" y="26913"/>
                  </a:lnTo>
                  <a:lnTo>
                    <a:pt x="125659" y="26963"/>
                  </a:lnTo>
                  <a:lnTo>
                    <a:pt x="125560" y="27012"/>
                  </a:lnTo>
                  <a:lnTo>
                    <a:pt x="125337" y="27012"/>
                  </a:lnTo>
                  <a:lnTo>
                    <a:pt x="125214" y="26963"/>
                  </a:lnTo>
                  <a:lnTo>
                    <a:pt x="125115" y="26913"/>
                  </a:lnTo>
                  <a:lnTo>
                    <a:pt x="125040" y="26839"/>
                  </a:lnTo>
                  <a:lnTo>
                    <a:pt x="124966" y="26765"/>
                  </a:lnTo>
                  <a:lnTo>
                    <a:pt x="124892" y="26666"/>
                  </a:lnTo>
                  <a:lnTo>
                    <a:pt x="124867" y="26542"/>
                  </a:lnTo>
                  <a:lnTo>
                    <a:pt x="124867" y="26443"/>
                  </a:lnTo>
                  <a:lnTo>
                    <a:pt x="124867" y="26320"/>
                  </a:lnTo>
                  <a:lnTo>
                    <a:pt x="124892" y="26221"/>
                  </a:lnTo>
                  <a:lnTo>
                    <a:pt x="124966" y="26122"/>
                  </a:lnTo>
                  <a:lnTo>
                    <a:pt x="125040" y="26023"/>
                  </a:lnTo>
                  <a:lnTo>
                    <a:pt x="125115" y="25949"/>
                  </a:lnTo>
                  <a:lnTo>
                    <a:pt x="125214" y="25899"/>
                  </a:lnTo>
                  <a:lnTo>
                    <a:pt x="125337" y="25874"/>
                  </a:lnTo>
                  <a:lnTo>
                    <a:pt x="125436" y="25850"/>
                  </a:lnTo>
                  <a:close/>
                  <a:moveTo>
                    <a:pt x="108071" y="26839"/>
                  </a:moveTo>
                  <a:lnTo>
                    <a:pt x="108121" y="26864"/>
                  </a:lnTo>
                  <a:lnTo>
                    <a:pt x="108146" y="26889"/>
                  </a:lnTo>
                  <a:lnTo>
                    <a:pt x="108170" y="26913"/>
                  </a:lnTo>
                  <a:lnTo>
                    <a:pt x="108195" y="26963"/>
                  </a:lnTo>
                  <a:lnTo>
                    <a:pt x="108170" y="27012"/>
                  </a:lnTo>
                  <a:lnTo>
                    <a:pt x="108146" y="27037"/>
                  </a:lnTo>
                  <a:lnTo>
                    <a:pt x="108121" y="27062"/>
                  </a:lnTo>
                  <a:lnTo>
                    <a:pt x="108071" y="27086"/>
                  </a:lnTo>
                  <a:lnTo>
                    <a:pt x="108022" y="27062"/>
                  </a:lnTo>
                  <a:lnTo>
                    <a:pt x="107997" y="27037"/>
                  </a:lnTo>
                  <a:lnTo>
                    <a:pt x="107973" y="27012"/>
                  </a:lnTo>
                  <a:lnTo>
                    <a:pt x="107948" y="26963"/>
                  </a:lnTo>
                  <a:lnTo>
                    <a:pt x="107973" y="26913"/>
                  </a:lnTo>
                  <a:lnTo>
                    <a:pt x="107997" y="26889"/>
                  </a:lnTo>
                  <a:lnTo>
                    <a:pt x="108022" y="26864"/>
                  </a:lnTo>
                  <a:lnTo>
                    <a:pt x="108071" y="26839"/>
                  </a:lnTo>
                  <a:close/>
                  <a:moveTo>
                    <a:pt x="111386" y="26839"/>
                  </a:moveTo>
                  <a:lnTo>
                    <a:pt x="111460" y="26889"/>
                  </a:lnTo>
                  <a:lnTo>
                    <a:pt x="111510" y="26963"/>
                  </a:lnTo>
                  <a:lnTo>
                    <a:pt x="111510" y="27037"/>
                  </a:lnTo>
                  <a:lnTo>
                    <a:pt x="111510" y="27136"/>
                  </a:lnTo>
                  <a:lnTo>
                    <a:pt x="111460" y="27210"/>
                  </a:lnTo>
                  <a:lnTo>
                    <a:pt x="111386" y="27235"/>
                  </a:lnTo>
                  <a:lnTo>
                    <a:pt x="111312" y="27260"/>
                  </a:lnTo>
                  <a:lnTo>
                    <a:pt x="111213" y="27235"/>
                  </a:lnTo>
                  <a:lnTo>
                    <a:pt x="111139" y="27210"/>
                  </a:lnTo>
                  <a:lnTo>
                    <a:pt x="111089" y="27136"/>
                  </a:lnTo>
                  <a:lnTo>
                    <a:pt x="111089" y="27037"/>
                  </a:lnTo>
                  <a:lnTo>
                    <a:pt x="111089" y="26963"/>
                  </a:lnTo>
                  <a:lnTo>
                    <a:pt x="111139" y="26889"/>
                  </a:lnTo>
                  <a:lnTo>
                    <a:pt x="111213" y="26839"/>
                  </a:lnTo>
                  <a:close/>
                  <a:moveTo>
                    <a:pt x="114478" y="27012"/>
                  </a:moveTo>
                  <a:lnTo>
                    <a:pt x="114602" y="27037"/>
                  </a:lnTo>
                  <a:lnTo>
                    <a:pt x="114701" y="27111"/>
                  </a:lnTo>
                  <a:lnTo>
                    <a:pt x="114750" y="27210"/>
                  </a:lnTo>
                  <a:lnTo>
                    <a:pt x="114775" y="27334"/>
                  </a:lnTo>
                  <a:lnTo>
                    <a:pt x="114750" y="27433"/>
                  </a:lnTo>
                  <a:lnTo>
                    <a:pt x="114701" y="27532"/>
                  </a:lnTo>
                  <a:lnTo>
                    <a:pt x="114602" y="27606"/>
                  </a:lnTo>
                  <a:lnTo>
                    <a:pt x="114478" y="27631"/>
                  </a:lnTo>
                  <a:lnTo>
                    <a:pt x="114354" y="27606"/>
                  </a:lnTo>
                  <a:lnTo>
                    <a:pt x="114255" y="27532"/>
                  </a:lnTo>
                  <a:lnTo>
                    <a:pt x="114181" y="27433"/>
                  </a:lnTo>
                  <a:lnTo>
                    <a:pt x="114157" y="27334"/>
                  </a:lnTo>
                  <a:lnTo>
                    <a:pt x="114181" y="27210"/>
                  </a:lnTo>
                  <a:lnTo>
                    <a:pt x="114255" y="27111"/>
                  </a:lnTo>
                  <a:lnTo>
                    <a:pt x="114354" y="27037"/>
                  </a:lnTo>
                  <a:lnTo>
                    <a:pt x="114478" y="27012"/>
                  </a:lnTo>
                  <a:close/>
                  <a:moveTo>
                    <a:pt x="117620" y="27309"/>
                  </a:moveTo>
                  <a:lnTo>
                    <a:pt x="117694" y="27334"/>
                  </a:lnTo>
                  <a:lnTo>
                    <a:pt x="117768" y="27359"/>
                  </a:lnTo>
                  <a:lnTo>
                    <a:pt x="117842" y="27408"/>
                  </a:lnTo>
                  <a:lnTo>
                    <a:pt x="117892" y="27482"/>
                  </a:lnTo>
                  <a:lnTo>
                    <a:pt x="117916" y="27556"/>
                  </a:lnTo>
                  <a:lnTo>
                    <a:pt x="117941" y="27631"/>
                  </a:lnTo>
                  <a:lnTo>
                    <a:pt x="117966" y="27705"/>
                  </a:lnTo>
                  <a:lnTo>
                    <a:pt x="117941" y="27779"/>
                  </a:lnTo>
                  <a:lnTo>
                    <a:pt x="117916" y="27853"/>
                  </a:lnTo>
                  <a:lnTo>
                    <a:pt x="117892" y="27928"/>
                  </a:lnTo>
                  <a:lnTo>
                    <a:pt x="117842" y="27977"/>
                  </a:lnTo>
                  <a:lnTo>
                    <a:pt x="117768" y="28026"/>
                  </a:lnTo>
                  <a:lnTo>
                    <a:pt x="117694" y="28076"/>
                  </a:lnTo>
                  <a:lnTo>
                    <a:pt x="117620" y="28101"/>
                  </a:lnTo>
                  <a:lnTo>
                    <a:pt x="117471" y="28101"/>
                  </a:lnTo>
                  <a:lnTo>
                    <a:pt x="117397" y="28076"/>
                  </a:lnTo>
                  <a:lnTo>
                    <a:pt x="117347" y="28026"/>
                  </a:lnTo>
                  <a:lnTo>
                    <a:pt x="117273" y="27977"/>
                  </a:lnTo>
                  <a:lnTo>
                    <a:pt x="117224" y="27928"/>
                  </a:lnTo>
                  <a:lnTo>
                    <a:pt x="117174" y="27853"/>
                  </a:lnTo>
                  <a:lnTo>
                    <a:pt x="117174" y="27779"/>
                  </a:lnTo>
                  <a:lnTo>
                    <a:pt x="117150" y="27705"/>
                  </a:lnTo>
                  <a:lnTo>
                    <a:pt x="117174" y="27631"/>
                  </a:lnTo>
                  <a:lnTo>
                    <a:pt x="117174" y="27556"/>
                  </a:lnTo>
                  <a:lnTo>
                    <a:pt x="117224" y="27482"/>
                  </a:lnTo>
                  <a:lnTo>
                    <a:pt x="117273" y="27408"/>
                  </a:lnTo>
                  <a:lnTo>
                    <a:pt x="117347" y="27359"/>
                  </a:lnTo>
                  <a:lnTo>
                    <a:pt x="117397" y="27334"/>
                  </a:lnTo>
                  <a:lnTo>
                    <a:pt x="117471" y="27309"/>
                  </a:lnTo>
                  <a:close/>
                  <a:moveTo>
                    <a:pt x="120439" y="27359"/>
                  </a:moveTo>
                  <a:lnTo>
                    <a:pt x="120538" y="27383"/>
                  </a:lnTo>
                  <a:lnTo>
                    <a:pt x="120613" y="27408"/>
                  </a:lnTo>
                  <a:lnTo>
                    <a:pt x="120712" y="27433"/>
                  </a:lnTo>
                  <a:lnTo>
                    <a:pt x="120786" y="27507"/>
                  </a:lnTo>
                  <a:lnTo>
                    <a:pt x="120835" y="27581"/>
                  </a:lnTo>
                  <a:lnTo>
                    <a:pt x="120885" y="27655"/>
                  </a:lnTo>
                  <a:lnTo>
                    <a:pt x="120909" y="27754"/>
                  </a:lnTo>
                  <a:lnTo>
                    <a:pt x="120909" y="27853"/>
                  </a:lnTo>
                  <a:lnTo>
                    <a:pt x="120909" y="27928"/>
                  </a:lnTo>
                  <a:lnTo>
                    <a:pt x="120885" y="28026"/>
                  </a:lnTo>
                  <a:lnTo>
                    <a:pt x="120835" y="28101"/>
                  </a:lnTo>
                  <a:lnTo>
                    <a:pt x="120786" y="28175"/>
                  </a:lnTo>
                  <a:lnTo>
                    <a:pt x="120712" y="28249"/>
                  </a:lnTo>
                  <a:lnTo>
                    <a:pt x="120613" y="28299"/>
                  </a:lnTo>
                  <a:lnTo>
                    <a:pt x="120538" y="28323"/>
                  </a:lnTo>
                  <a:lnTo>
                    <a:pt x="120341" y="28323"/>
                  </a:lnTo>
                  <a:lnTo>
                    <a:pt x="120266" y="28299"/>
                  </a:lnTo>
                  <a:lnTo>
                    <a:pt x="120167" y="28249"/>
                  </a:lnTo>
                  <a:lnTo>
                    <a:pt x="120093" y="28175"/>
                  </a:lnTo>
                  <a:lnTo>
                    <a:pt x="120044" y="28101"/>
                  </a:lnTo>
                  <a:lnTo>
                    <a:pt x="119994" y="28026"/>
                  </a:lnTo>
                  <a:lnTo>
                    <a:pt x="119969" y="27928"/>
                  </a:lnTo>
                  <a:lnTo>
                    <a:pt x="119969" y="27853"/>
                  </a:lnTo>
                  <a:lnTo>
                    <a:pt x="119969" y="27754"/>
                  </a:lnTo>
                  <a:lnTo>
                    <a:pt x="119994" y="27655"/>
                  </a:lnTo>
                  <a:lnTo>
                    <a:pt x="120044" y="27581"/>
                  </a:lnTo>
                  <a:lnTo>
                    <a:pt x="120093" y="27507"/>
                  </a:lnTo>
                  <a:lnTo>
                    <a:pt x="120167" y="27433"/>
                  </a:lnTo>
                  <a:lnTo>
                    <a:pt x="120266" y="27408"/>
                  </a:lnTo>
                  <a:lnTo>
                    <a:pt x="120341" y="27383"/>
                  </a:lnTo>
                  <a:lnTo>
                    <a:pt x="120439" y="27359"/>
                  </a:lnTo>
                  <a:close/>
                  <a:moveTo>
                    <a:pt x="123482" y="27730"/>
                  </a:moveTo>
                  <a:lnTo>
                    <a:pt x="123581" y="27754"/>
                  </a:lnTo>
                  <a:lnTo>
                    <a:pt x="123680" y="27829"/>
                  </a:lnTo>
                  <a:lnTo>
                    <a:pt x="123779" y="27878"/>
                  </a:lnTo>
                  <a:lnTo>
                    <a:pt x="123853" y="27977"/>
                  </a:lnTo>
                  <a:lnTo>
                    <a:pt x="123903" y="28076"/>
                  </a:lnTo>
                  <a:lnTo>
                    <a:pt x="123927" y="28175"/>
                  </a:lnTo>
                  <a:lnTo>
                    <a:pt x="123952" y="28299"/>
                  </a:lnTo>
                  <a:lnTo>
                    <a:pt x="123927" y="28398"/>
                  </a:lnTo>
                  <a:lnTo>
                    <a:pt x="123903" y="28496"/>
                  </a:lnTo>
                  <a:lnTo>
                    <a:pt x="123853" y="28595"/>
                  </a:lnTo>
                  <a:lnTo>
                    <a:pt x="123779" y="28694"/>
                  </a:lnTo>
                  <a:lnTo>
                    <a:pt x="123680" y="28769"/>
                  </a:lnTo>
                  <a:lnTo>
                    <a:pt x="123581" y="28818"/>
                  </a:lnTo>
                  <a:lnTo>
                    <a:pt x="123482" y="28843"/>
                  </a:lnTo>
                  <a:lnTo>
                    <a:pt x="123259" y="28843"/>
                  </a:lnTo>
                  <a:lnTo>
                    <a:pt x="123160" y="28818"/>
                  </a:lnTo>
                  <a:lnTo>
                    <a:pt x="123061" y="28769"/>
                  </a:lnTo>
                  <a:lnTo>
                    <a:pt x="122987" y="28694"/>
                  </a:lnTo>
                  <a:lnTo>
                    <a:pt x="122913" y="28595"/>
                  </a:lnTo>
                  <a:lnTo>
                    <a:pt x="122864" y="28496"/>
                  </a:lnTo>
                  <a:lnTo>
                    <a:pt x="122814" y="28398"/>
                  </a:lnTo>
                  <a:lnTo>
                    <a:pt x="122814" y="28299"/>
                  </a:lnTo>
                  <a:lnTo>
                    <a:pt x="122814" y="28175"/>
                  </a:lnTo>
                  <a:lnTo>
                    <a:pt x="122864" y="28076"/>
                  </a:lnTo>
                  <a:lnTo>
                    <a:pt x="122913" y="27977"/>
                  </a:lnTo>
                  <a:lnTo>
                    <a:pt x="122987" y="27878"/>
                  </a:lnTo>
                  <a:lnTo>
                    <a:pt x="123061" y="27829"/>
                  </a:lnTo>
                  <a:lnTo>
                    <a:pt x="123160" y="27754"/>
                  </a:lnTo>
                  <a:lnTo>
                    <a:pt x="123259" y="27730"/>
                  </a:lnTo>
                  <a:close/>
                  <a:moveTo>
                    <a:pt x="106266" y="28670"/>
                  </a:moveTo>
                  <a:lnTo>
                    <a:pt x="106290" y="28694"/>
                  </a:lnTo>
                  <a:lnTo>
                    <a:pt x="106315" y="28744"/>
                  </a:lnTo>
                  <a:lnTo>
                    <a:pt x="106315" y="28769"/>
                  </a:lnTo>
                  <a:lnTo>
                    <a:pt x="106315" y="28818"/>
                  </a:lnTo>
                  <a:lnTo>
                    <a:pt x="106290" y="28867"/>
                  </a:lnTo>
                  <a:lnTo>
                    <a:pt x="106266" y="28892"/>
                  </a:lnTo>
                  <a:lnTo>
                    <a:pt x="106167" y="28892"/>
                  </a:lnTo>
                  <a:lnTo>
                    <a:pt x="106142" y="28867"/>
                  </a:lnTo>
                  <a:lnTo>
                    <a:pt x="106117" y="28818"/>
                  </a:lnTo>
                  <a:lnTo>
                    <a:pt x="106093" y="28769"/>
                  </a:lnTo>
                  <a:lnTo>
                    <a:pt x="106117" y="28744"/>
                  </a:lnTo>
                  <a:lnTo>
                    <a:pt x="106142" y="28694"/>
                  </a:lnTo>
                  <a:lnTo>
                    <a:pt x="106167" y="28670"/>
                  </a:lnTo>
                  <a:close/>
                  <a:moveTo>
                    <a:pt x="109481" y="28793"/>
                  </a:moveTo>
                  <a:lnTo>
                    <a:pt x="109580" y="28818"/>
                  </a:lnTo>
                  <a:lnTo>
                    <a:pt x="109655" y="28867"/>
                  </a:lnTo>
                  <a:lnTo>
                    <a:pt x="109679" y="28942"/>
                  </a:lnTo>
                  <a:lnTo>
                    <a:pt x="109704" y="29016"/>
                  </a:lnTo>
                  <a:lnTo>
                    <a:pt x="109679" y="29090"/>
                  </a:lnTo>
                  <a:lnTo>
                    <a:pt x="109655" y="29164"/>
                  </a:lnTo>
                  <a:lnTo>
                    <a:pt x="109580" y="29214"/>
                  </a:lnTo>
                  <a:lnTo>
                    <a:pt x="109481" y="29239"/>
                  </a:lnTo>
                  <a:lnTo>
                    <a:pt x="109407" y="29214"/>
                  </a:lnTo>
                  <a:lnTo>
                    <a:pt x="109333" y="29164"/>
                  </a:lnTo>
                  <a:lnTo>
                    <a:pt x="109284" y="29090"/>
                  </a:lnTo>
                  <a:lnTo>
                    <a:pt x="109284" y="29016"/>
                  </a:lnTo>
                  <a:lnTo>
                    <a:pt x="109284" y="28942"/>
                  </a:lnTo>
                  <a:lnTo>
                    <a:pt x="109333" y="28867"/>
                  </a:lnTo>
                  <a:lnTo>
                    <a:pt x="109407" y="28818"/>
                  </a:lnTo>
                  <a:lnTo>
                    <a:pt x="109481" y="28793"/>
                  </a:lnTo>
                  <a:close/>
                  <a:moveTo>
                    <a:pt x="112524" y="28843"/>
                  </a:moveTo>
                  <a:lnTo>
                    <a:pt x="112623" y="28867"/>
                  </a:lnTo>
                  <a:lnTo>
                    <a:pt x="112722" y="28942"/>
                  </a:lnTo>
                  <a:lnTo>
                    <a:pt x="112796" y="29041"/>
                  </a:lnTo>
                  <a:lnTo>
                    <a:pt x="112821" y="29140"/>
                  </a:lnTo>
                  <a:lnTo>
                    <a:pt x="112796" y="29263"/>
                  </a:lnTo>
                  <a:lnTo>
                    <a:pt x="112722" y="29362"/>
                  </a:lnTo>
                  <a:lnTo>
                    <a:pt x="112623" y="29436"/>
                  </a:lnTo>
                  <a:lnTo>
                    <a:pt x="112524" y="29461"/>
                  </a:lnTo>
                  <a:lnTo>
                    <a:pt x="112400" y="29436"/>
                  </a:lnTo>
                  <a:lnTo>
                    <a:pt x="112301" y="29362"/>
                  </a:lnTo>
                  <a:lnTo>
                    <a:pt x="112252" y="29263"/>
                  </a:lnTo>
                  <a:lnTo>
                    <a:pt x="112227" y="29140"/>
                  </a:lnTo>
                  <a:lnTo>
                    <a:pt x="112252" y="29041"/>
                  </a:lnTo>
                  <a:lnTo>
                    <a:pt x="112301" y="28942"/>
                  </a:lnTo>
                  <a:lnTo>
                    <a:pt x="112400" y="28867"/>
                  </a:lnTo>
                  <a:lnTo>
                    <a:pt x="112524" y="28843"/>
                  </a:lnTo>
                  <a:close/>
                  <a:moveTo>
                    <a:pt x="115542" y="29140"/>
                  </a:moveTo>
                  <a:lnTo>
                    <a:pt x="115690" y="29164"/>
                  </a:lnTo>
                  <a:lnTo>
                    <a:pt x="115764" y="29214"/>
                  </a:lnTo>
                  <a:lnTo>
                    <a:pt x="115814" y="29263"/>
                  </a:lnTo>
                  <a:lnTo>
                    <a:pt x="115863" y="29313"/>
                  </a:lnTo>
                  <a:lnTo>
                    <a:pt x="115913" y="29387"/>
                  </a:lnTo>
                  <a:lnTo>
                    <a:pt x="115938" y="29535"/>
                  </a:lnTo>
                  <a:lnTo>
                    <a:pt x="115913" y="29684"/>
                  </a:lnTo>
                  <a:lnTo>
                    <a:pt x="115863" y="29758"/>
                  </a:lnTo>
                  <a:lnTo>
                    <a:pt x="115814" y="29807"/>
                  </a:lnTo>
                  <a:lnTo>
                    <a:pt x="115764" y="29857"/>
                  </a:lnTo>
                  <a:lnTo>
                    <a:pt x="115690" y="29906"/>
                  </a:lnTo>
                  <a:lnTo>
                    <a:pt x="115542" y="29931"/>
                  </a:lnTo>
                  <a:lnTo>
                    <a:pt x="115393" y="29906"/>
                  </a:lnTo>
                  <a:lnTo>
                    <a:pt x="115344" y="29857"/>
                  </a:lnTo>
                  <a:lnTo>
                    <a:pt x="115270" y="29807"/>
                  </a:lnTo>
                  <a:lnTo>
                    <a:pt x="115220" y="29758"/>
                  </a:lnTo>
                  <a:lnTo>
                    <a:pt x="115195" y="29684"/>
                  </a:lnTo>
                  <a:lnTo>
                    <a:pt x="115171" y="29535"/>
                  </a:lnTo>
                  <a:lnTo>
                    <a:pt x="115195" y="29387"/>
                  </a:lnTo>
                  <a:lnTo>
                    <a:pt x="115220" y="29313"/>
                  </a:lnTo>
                  <a:lnTo>
                    <a:pt x="115270" y="29263"/>
                  </a:lnTo>
                  <a:lnTo>
                    <a:pt x="115344" y="29214"/>
                  </a:lnTo>
                  <a:lnTo>
                    <a:pt x="115393" y="29164"/>
                  </a:lnTo>
                  <a:lnTo>
                    <a:pt x="115542" y="29140"/>
                  </a:lnTo>
                  <a:close/>
                  <a:moveTo>
                    <a:pt x="118584" y="29511"/>
                  </a:moveTo>
                  <a:lnTo>
                    <a:pt x="118683" y="29535"/>
                  </a:lnTo>
                  <a:lnTo>
                    <a:pt x="118757" y="29585"/>
                  </a:lnTo>
                  <a:lnTo>
                    <a:pt x="118832" y="29659"/>
                  </a:lnTo>
                  <a:lnTo>
                    <a:pt x="118906" y="29733"/>
                  </a:lnTo>
                  <a:lnTo>
                    <a:pt x="118955" y="29807"/>
                  </a:lnTo>
                  <a:lnTo>
                    <a:pt x="118980" y="29906"/>
                  </a:lnTo>
                  <a:lnTo>
                    <a:pt x="118980" y="29981"/>
                  </a:lnTo>
                  <a:lnTo>
                    <a:pt x="118980" y="30080"/>
                  </a:lnTo>
                  <a:lnTo>
                    <a:pt x="118955" y="30154"/>
                  </a:lnTo>
                  <a:lnTo>
                    <a:pt x="118906" y="30253"/>
                  </a:lnTo>
                  <a:lnTo>
                    <a:pt x="118832" y="30327"/>
                  </a:lnTo>
                  <a:lnTo>
                    <a:pt x="118757" y="30376"/>
                  </a:lnTo>
                  <a:lnTo>
                    <a:pt x="118683" y="30426"/>
                  </a:lnTo>
                  <a:lnTo>
                    <a:pt x="118584" y="30451"/>
                  </a:lnTo>
                  <a:lnTo>
                    <a:pt x="118411" y="30451"/>
                  </a:lnTo>
                  <a:lnTo>
                    <a:pt x="118312" y="30426"/>
                  </a:lnTo>
                  <a:lnTo>
                    <a:pt x="118238" y="30376"/>
                  </a:lnTo>
                  <a:lnTo>
                    <a:pt x="118164" y="30327"/>
                  </a:lnTo>
                  <a:lnTo>
                    <a:pt x="118114" y="30253"/>
                  </a:lnTo>
                  <a:lnTo>
                    <a:pt x="118065" y="30154"/>
                  </a:lnTo>
                  <a:lnTo>
                    <a:pt x="118040" y="30080"/>
                  </a:lnTo>
                  <a:lnTo>
                    <a:pt x="118015" y="29981"/>
                  </a:lnTo>
                  <a:lnTo>
                    <a:pt x="118040" y="29906"/>
                  </a:lnTo>
                  <a:lnTo>
                    <a:pt x="118065" y="29807"/>
                  </a:lnTo>
                  <a:lnTo>
                    <a:pt x="118114" y="29733"/>
                  </a:lnTo>
                  <a:lnTo>
                    <a:pt x="118164" y="29659"/>
                  </a:lnTo>
                  <a:lnTo>
                    <a:pt x="118238" y="29585"/>
                  </a:lnTo>
                  <a:lnTo>
                    <a:pt x="118312" y="29535"/>
                  </a:lnTo>
                  <a:lnTo>
                    <a:pt x="118411" y="29511"/>
                  </a:lnTo>
                  <a:close/>
                  <a:moveTo>
                    <a:pt x="121379" y="29585"/>
                  </a:moveTo>
                  <a:lnTo>
                    <a:pt x="121478" y="29610"/>
                  </a:lnTo>
                  <a:lnTo>
                    <a:pt x="121577" y="29659"/>
                  </a:lnTo>
                  <a:lnTo>
                    <a:pt x="121676" y="29733"/>
                  </a:lnTo>
                  <a:lnTo>
                    <a:pt x="121726" y="29832"/>
                  </a:lnTo>
                  <a:lnTo>
                    <a:pt x="121775" y="29931"/>
                  </a:lnTo>
                  <a:lnTo>
                    <a:pt x="121825" y="30030"/>
                  </a:lnTo>
                  <a:lnTo>
                    <a:pt x="121825" y="30129"/>
                  </a:lnTo>
                  <a:lnTo>
                    <a:pt x="121825" y="30228"/>
                  </a:lnTo>
                  <a:lnTo>
                    <a:pt x="121775" y="30327"/>
                  </a:lnTo>
                  <a:lnTo>
                    <a:pt x="121726" y="30426"/>
                  </a:lnTo>
                  <a:lnTo>
                    <a:pt x="121676" y="30500"/>
                  </a:lnTo>
                  <a:lnTo>
                    <a:pt x="121577" y="30574"/>
                  </a:lnTo>
                  <a:lnTo>
                    <a:pt x="121478" y="30624"/>
                  </a:lnTo>
                  <a:lnTo>
                    <a:pt x="121379" y="30648"/>
                  </a:lnTo>
                  <a:lnTo>
                    <a:pt x="121280" y="30673"/>
                  </a:lnTo>
                  <a:lnTo>
                    <a:pt x="121182" y="30648"/>
                  </a:lnTo>
                  <a:lnTo>
                    <a:pt x="121083" y="30624"/>
                  </a:lnTo>
                  <a:lnTo>
                    <a:pt x="120984" y="30574"/>
                  </a:lnTo>
                  <a:lnTo>
                    <a:pt x="120885" y="30500"/>
                  </a:lnTo>
                  <a:lnTo>
                    <a:pt x="120835" y="30426"/>
                  </a:lnTo>
                  <a:lnTo>
                    <a:pt x="120786" y="30327"/>
                  </a:lnTo>
                  <a:lnTo>
                    <a:pt x="120736" y="30228"/>
                  </a:lnTo>
                  <a:lnTo>
                    <a:pt x="120736" y="30129"/>
                  </a:lnTo>
                  <a:lnTo>
                    <a:pt x="120736" y="30030"/>
                  </a:lnTo>
                  <a:lnTo>
                    <a:pt x="120786" y="29931"/>
                  </a:lnTo>
                  <a:lnTo>
                    <a:pt x="120835" y="29832"/>
                  </a:lnTo>
                  <a:lnTo>
                    <a:pt x="120885" y="29733"/>
                  </a:lnTo>
                  <a:lnTo>
                    <a:pt x="120984" y="29659"/>
                  </a:lnTo>
                  <a:lnTo>
                    <a:pt x="121083" y="29610"/>
                  </a:lnTo>
                  <a:lnTo>
                    <a:pt x="121182" y="29585"/>
                  </a:lnTo>
                  <a:close/>
                  <a:moveTo>
                    <a:pt x="104336" y="30475"/>
                  </a:moveTo>
                  <a:lnTo>
                    <a:pt x="104386" y="30500"/>
                  </a:lnTo>
                  <a:lnTo>
                    <a:pt x="104435" y="30525"/>
                  </a:lnTo>
                  <a:lnTo>
                    <a:pt x="104460" y="30550"/>
                  </a:lnTo>
                  <a:lnTo>
                    <a:pt x="104460" y="30599"/>
                  </a:lnTo>
                  <a:lnTo>
                    <a:pt x="104460" y="30648"/>
                  </a:lnTo>
                  <a:lnTo>
                    <a:pt x="104435" y="30673"/>
                  </a:lnTo>
                  <a:lnTo>
                    <a:pt x="104386" y="30698"/>
                  </a:lnTo>
                  <a:lnTo>
                    <a:pt x="104312" y="30698"/>
                  </a:lnTo>
                  <a:lnTo>
                    <a:pt x="104262" y="30673"/>
                  </a:lnTo>
                  <a:lnTo>
                    <a:pt x="104237" y="30648"/>
                  </a:lnTo>
                  <a:lnTo>
                    <a:pt x="104237" y="30599"/>
                  </a:lnTo>
                  <a:lnTo>
                    <a:pt x="104237" y="30550"/>
                  </a:lnTo>
                  <a:lnTo>
                    <a:pt x="104262" y="30525"/>
                  </a:lnTo>
                  <a:lnTo>
                    <a:pt x="104312" y="30500"/>
                  </a:lnTo>
                  <a:lnTo>
                    <a:pt x="104336" y="30475"/>
                  </a:lnTo>
                  <a:close/>
                  <a:moveTo>
                    <a:pt x="107577" y="30624"/>
                  </a:moveTo>
                  <a:lnTo>
                    <a:pt x="107651" y="30648"/>
                  </a:lnTo>
                  <a:lnTo>
                    <a:pt x="107725" y="30698"/>
                  </a:lnTo>
                  <a:lnTo>
                    <a:pt x="107750" y="30747"/>
                  </a:lnTo>
                  <a:lnTo>
                    <a:pt x="107775" y="30846"/>
                  </a:lnTo>
                  <a:lnTo>
                    <a:pt x="107750" y="30921"/>
                  </a:lnTo>
                  <a:lnTo>
                    <a:pt x="107725" y="30995"/>
                  </a:lnTo>
                  <a:lnTo>
                    <a:pt x="107651" y="31020"/>
                  </a:lnTo>
                  <a:lnTo>
                    <a:pt x="107577" y="31044"/>
                  </a:lnTo>
                  <a:lnTo>
                    <a:pt x="107478" y="31020"/>
                  </a:lnTo>
                  <a:lnTo>
                    <a:pt x="107428" y="30995"/>
                  </a:lnTo>
                  <a:lnTo>
                    <a:pt x="107379" y="30921"/>
                  </a:lnTo>
                  <a:lnTo>
                    <a:pt x="107354" y="30846"/>
                  </a:lnTo>
                  <a:lnTo>
                    <a:pt x="107379" y="30747"/>
                  </a:lnTo>
                  <a:lnTo>
                    <a:pt x="107428" y="30698"/>
                  </a:lnTo>
                  <a:lnTo>
                    <a:pt x="107478" y="30648"/>
                  </a:lnTo>
                  <a:lnTo>
                    <a:pt x="107577" y="30624"/>
                  </a:lnTo>
                  <a:close/>
                  <a:moveTo>
                    <a:pt x="124249" y="30005"/>
                  </a:moveTo>
                  <a:lnTo>
                    <a:pt x="124372" y="30030"/>
                  </a:lnTo>
                  <a:lnTo>
                    <a:pt x="124471" y="30104"/>
                  </a:lnTo>
                  <a:lnTo>
                    <a:pt x="124570" y="30178"/>
                  </a:lnTo>
                  <a:lnTo>
                    <a:pt x="124645" y="30277"/>
                  </a:lnTo>
                  <a:lnTo>
                    <a:pt x="124719" y="30376"/>
                  </a:lnTo>
                  <a:lnTo>
                    <a:pt x="124744" y="30500"/>
                  </a:lnTo>
                  <a:lnTo>
                    <a:pt x="124744" y="30624"/>
                  </a:lnTo>
                  <a:lnTo>
                    <a:pt x="124744" y="30747"/>
                  </a:lnTo>
                  <a:lnTo>
                    <a:pt x="124719" y="30846"/>
                  </a:lnTo>
                  <a:lnTo>
                    <a:pt x="124645" y="30970"/>
                  </a:lnTo>
                  <a:lnTo>
                    <a:pt x="124570" y="31069"/>
                  </a:lnTo>
                  <a:lnTo>
                    <a:pt x="124471" y="31143"/>
                  </a:lnTo>
                  <a:lnTo>
                    <a:pt x="124372" y="31193"/>
                  </a:lnTo>
                  <a:lnTo>
                    <a:pt x="124249" y="31242"/>
                  </a:lnTo>
                  <a:lnTo>
                    <a:pt x="124001" y="31242"/>
                  </a:lnTo>
                  <a:lnTo>
                    <a:pt x="123878" y="31193"/>
                  </a:lnTo>
                  <a:lnTo>
                    <a:pt x="123779" y="31143"/>
                  </a:lnTo>
                  <a:lnTo>
                    <a:pt x="123680" y="31069"/>
                  </a:lnTo>
                  <a:lnTo>
                    <a:pt x="123606" y="30970"/>
                  </a:lnTo>
                  <a:lnTo>
                    <a:pt x="123556" y="30846"/>
                  </a:lnTo>
                  <a:lnTo>
                    <a:pt x="123507" y="30747"/>
                  </a:lnTo>
                  <a:lnTo>
                    <a:pt x="123507" y="30624"/>
                  </a:lnTo>
                  <a:lnTo>
                    <a:pt x="123507" y="30500"/>
                  </a:lnTo>
                  <a:lnTo>
                    <a:pt x="123556" y="30376"/>
                  </a:lnTo>
                  <a:lnTo>
                    <a:pt x="123606" y="30277"/>
                  </a:lnTo>
                  <a:lnTo>
                    <a:pt x="123680" y="30178"/>
                  </a:lnTo>
                  <a:lnTo>
                    <a:pt x="123779" y="30104"/>
                  </a:lnTo>
                  <a:lnTo>
                    <a:pt x="123878" y="30030"/>
                  </a:lnTo>
                  <a:lnTo>
                    <a:pt x="124001" y="30005"/>
                  </a:lnTo>
                  <a:close/>
                  <a:moveTo>
                    <a:pt x="110644" y="30921"/>
                  </a:moveTo>
                  <a:lnTo>
                    <a:pt x="110768" y="30945"/>
                  </a:lnTo>
                  <a:lnTo>
                    <a:pt x="110867" y="31020"/>
                  </a:lnTo>
                  <a:lnTo>
                    <a:pt x="110941" y="31118"/>
                  </a:lnTo>
                  <a:lnTo>
                    <a:pt x="110941" y="31217"/>
                  </a:lnTo>
                  <a:lnTo>
                    <a:pt x="110941" y="31341"/>
                  </a:lnTo>
                  <a:lnTo>
                    <a:pt x="110867" y="31440"/>
                  </a:lnTo>
                  <a:lnTo>
                    <a:pt x="110768" y="31489"/>
                  </a:lnTo>
                  <a:lnTo>
                    <a:pt x="110644" y="31514"/>
                  </a:lnTo>
                  <a:lnTo>
                    <a:pt x="110545" y="31489"/>
                  </a:lnTo>
                  <a:lnTo>
                    <a:pt x="110446" y="31440"/>
                  </a:lnTo>
                  <a:lnTo>
                    <a:pt x="110372" y="31341"/>
                  </a:lnTo>
                  <a:lnTo>
                    <a:pt x="110347" y="31217"/>
                  </a:lnTo>
                  <a:lnTo>
                    <a:pt x="110372" y="31118"/>
                  </a:lnTo>
                  <a:lnTo>
                    <a:pt x="110446" y="31020"/>
                  </a:lnTo>
                  <a:lnTo>
                    <a:pt x="110545" y="30945"/>
                  </a:lnTo>
                  <a:lnTo>
                    <a:pt x="110644" y="30921"/>
                  </a:lnTo>
                  <a:close/>
                  <a:moveTo>
                    <a:pt x="113513" y="30995"/>
                  </a:moveTo>
                  <a:lnTo>
                    <a:pt x="113662" y="31020"/>
                  </a:lnTo>
                  <a:lnTo>
                    <a:pt x="113711" y="31044"/>
                  </a:lnTo>
                  <a:lnTo>
                    <a:pt x="113785" y="31094"/>
                  </a:lnTo>
                  <a:lnTo>
                    <a:pt x="113835" y="31168"/>
                  </a:lnTo>
                  <a:lnTo>
                    <a:pt x="113860" y="31217"/>
                  </a:lnTo>
                  <a:lnTo>
                    <a:pt x="113884" y="31366"/>
                  </a:lnTo>
                  <a:lnTo>
                    <a:pt x="113860" y="31514"/>
                  </a:lnTo>
                  <a:lnTo>
                    <a:pt x="113835" y="31588"/>
                  </a:lnTo>
                  <a:lnTo>
                    <a:pt x="113785" y="31638"/>
                  </a:lnTo>
                  <a:lnTo>
                    <a:pt x="113711" y="31687"/>
                  </a:lnTo>
                  <a:lnTo>
                    <a:pt x="113662" y="31712"/>
                  </a:lnTo>
                  <a:lnTo>
                    <a:pt x="113513" y="31737"/>
                  </a:lnTo>
                  <a:lnTo>
                    <a:pt x="113365" y="31712"/>
                  </a:lnTo>
                  <a:lnTo>
                    <a:pt x="113291" y="31687"/>
                  </a:lnTo>
                  <a:lnTo>
                    <a:pt x="113241" y="31638"/>
                  </a:lnTo>
                  <a:lnTo>
                    <a:pt x="113192" y="31588"/>
                  </a:lnTo>
                  <a:lnTo>
                    <a:pt x="113167" y="31514"/>
                  </a:lnTo>
                  <a:lnTo>
                    <a:pt x="113142" y="31366"/>
                  </a:lnTo>
                  <a:lnTo>
                    <a:pt x="113167" y="31217"/>
                  </a:lnTo>
                  <a:lnTo>
                    <a:pt x="113192" y="31168"/>
                  </a:lnTo>
                  <a:lnTo>
                    <a:pt x="113241" y="31094"/>
                  </a:lnTo>
                  <a:lnTo>
                    <a:pt x="113291" y="31044"/>
                  </a:lnTo>
                  <a:lnTo>
                    <a:pt x="113365" y="31020"/>
                  </a:lnTo>
                  <a:lnTo>
                    <a:pt x="113513" y="30995"/>
                  </a:lnTo>
                  <a:close/>
                  <a:moveTo>
                    <a:pt x="116506" y="31391"/>
                  </a:moveTo>
                  <a:lnTo>
                    <a:pt x="116581" y="31415"/>
                  </a:lnTo>
                  <a:lnTo>
                    <a:pt x="116655" y="31465"/>
                  </a:lnTo>
                  <a:lnTo>
                    <a:pt x="116729" y="31514"/>
                  </a:lnTo>
                  <a:lnTo>
                    <a:pt x="116779" y="31588"/>
                  </a:lnTo>
                  <a:lnTo>
                    <a:pt x="116828" y="31663"/>
                  </a:lnTo>
                  <a:lnTo>
                    <a:pt x="116853" y="31762"/>
                  </a:lnTo>
                  <a:lnTo>
                    <a:pt x="116853" y="31836"/>
                  </a:lnTo>
                  <a:lnTo>
                    <a:pt x="116853" y="31935"/>
                  </a:lnTo>
                  <a:lnTo>
                    <a:pt x="116828" y="32009"/>
                  </a:lnTo>
                  <a:lnTo>
                    <a:pt x="116779" y="32083"/>
                  </a:lnTo>
                  <a:lnTo>
                    <a:pt x="116729" y="32157"/>
                  </a:lnTo>
                  <a:lnTo>
                    <a:pt x="116655" y="32207"/>
                  </a:lnTo>
                  <a:lnTo>
                    <a:pt x="116581" y="32256"/>
                  </a:lnTo>
                  <a:lnTo>
                    <a:pt x="116506" y="32281"/>
                  </a:lnTo>
                  <a:lnTo>
                    <a:pt x="116408" y="32306"/>
                  </a:lnTo>
                  <a:lnTo>
                    <a:pt x="116309" y="32281"/>
                  </a:lnTo>
                  <a:lnTo>
                    <a:pt x="116234" y="32256"/>
                  </a:lnTo>
                  <a:lnTo>
                    <a:pt x="116160" y="32207"/>
                  </a:lnTo>
                  <a:lnTo>
                    <a:pt x="116086" y="32157"/>
                  </a:lnTo>
                  <a:lnTo>
                    <a:pt x="116036" y="32083"/>
                  </a:lnTo>
                  <a:lnTo>
                    <a:pt x="115987" y="32009"/>
                  </a:lnTo>
                  <a:lnTo>
                    <a:pt x="115962" y="31935"/>
                  </a:lnTo>
                  <a:lnTo>
                    <a:pt x="115962" y="31836"/>
                  </a:lnTo>
                  <a:lnTo>
                    <a:pt x="115962" y="31762"/>
                  </a:lnTo>
                  <a:lnTo>
                    <a:pt x="115987" y="31663"/>
                  </a:lnTo>
                  <a:lnTo>
                    <a:pt x="116036" y="31588"/>
                  </a:lnTo>
                  <a:lnTo>
                    <a:pt x="116086" y="31514"/>
                  </a:lnTo>
                  <a:lnTo>
                    <a:pt x="116160" y="31465"/>
                  </a:lnTo>
                  <a:lnTo>
                    <a:pt x="116234" y="31415"/>
                  </a:lnTo>
                  <a:lnTo>
                    <a:pt x="116309" y="31391"/>
                  </a:lnTo>
                  <a:close/>
                  <a:moveTo>
                    <a:pt x="102506" y="32306"/>
                  </a:moveTo>
                  <a:lnTo>
                    <a:pt x="102555" y="32331"/>
                  </a:lnTo>
                  <a:lnTo>
                    <a:pt x="102555" y="32355"/>
                  </a:lnTo>
                  <a:lnTo>
                    <a:pt x="102580" y="32405"/>
                  </a:lnTo>
                  <a:lnTo>
                    <a:pt x="102555" y="32454"/>
                  </a:lnTo>
                  <a:lnTo>
                    <a:pt x="102555" y="32479"/>
                  </a:lnTo>
                  <a:lnTo>
                    <a:pt x="102506" y="32504"/>
                  </a:lnTo>
                  <a:lnTo>
                    <a:pt x="102432" y="32504"/>
                  </a:lnTo>
                  <a:lnTo>
                    <a:pt x="102382" y="32479"/>
                  </a:lnTo>
                  <a:lnTo>
                    <a:pt x="102357" y="32454"/>
                  </a:lnTo>
                  <a:lnTo>
                    <a:pt x="102357" y="32405"/>
                  </a:lnTo>
                  <a:lnTo>
                    <a:pt x="102357" y="32355"/>
                  </a:lnTo>
                  <a:lnTo>
                    <a:pt x="102382" y="32331"/>
                  </a:lnTo>
                  <a:lnTo>
                    <a:pt x="102432" y="32306"/>
                  </a:lnTo>
                  <a:close/>
                  <a:moveTo>
                    <a:pt x="105697" y="32479"/>
                  </a:moveTo>
                  <a:lnTo>
                    <a:pt x="105771" y="32528"/>
                  </a:lnTo>
                  <a:lnTo>
                    <a:pt x="105796" y="32603"/>
                  </a:lnTo>
                  <a:lnTo>
                    <a:pt x="105821" y="32677"/>
                  </a:lnTo>
                  <a:lnTo>
                    <a:pt x="105796" y="32751"/>
                  </a:lnTo>
                  <a:lnTo>
                    <a:pt x="105771" y="32800"/>
                  </a:lnTo>
                  <a:lnTo>
                    <a:pt x="105697" y="32850"/>
                  </a:lnTo>
                  <a:lnTo>
                    <a:pt x="105623" y="32875"/>
                  </a:lnTo>
                  <a:lnTo>
                    <a:pt x="105548" y="32850"/>
                  </a:lnTo>
                  <a:lnTo>
                    <a:pt x="105474" y="32800"/>
                  </a:lnTo>
                  <a:lnTo>
                    <a:pt x="105425" y="32751"/>
                  </a:lnTo>
                  <a:lnTo>
                    <a:pt x="105425" y="32677"/>
                  </a:lnTo>
                  <a:lnTo>
                    <a:pt x="105425" y="32603"/>
                  </a:lnTo>
                  <a:lnTo>
                    <a:pt x="105474" y="32528"/>
                  </a:lnTo>
                  <a:lnTo>
                    <a:pt x="105548" y="32479"/>
                  </a:lnTo>
                  <a:close/>
                  <a:moveTo>
                    <a:pt x="119351" y="31811"/>
                  </a:moveTo>
                  <a:lnTo>
                    <a:pt x="119450" y="31861"/>
                  </a:lnTo>
                  <a:lnTo>
                    <a:pt x="119549" y="31910"/>
                  </a:lnTo>
                  <a:lnTo>
                    <a:pt x="119623" y="31959"/>
                  </a:lnTo>
                  <a:lnTo>
                    <a:pt x="119697" y="32058"/>
                  </a:lnTo>
                  <a:lnTo>
                    <a:pt x="119747" y="32157"/>
                  </a:lnTo>
                  <a:lnTo>
                    <a:pt x="119772" y="32256"/>
                  </a:lnTo>
                  <a:lnTo>
                    <a:pt x="119796" y="32355"/>
                  </a:lnTo>
                  <a:lnTo>
                    <a:pt x="119772" y="32454"/>
                  </a:lnTo>
                  <a:lnTo>
                    <a:pt x="119747" y="32553"/>
                  </a:lnTo>
                  <a:lnTo>
                    <a:pt x="119697" y="32652"/>
                  </a:lnTo>
                  <a:lnTo>
                    <a:pt x="119623" y="32726"/>
                  </a:lnTo>
                  <a:lnTo>
                    <a:pt x="119549" y="32800"/>
                  </a:lnTo>
                  <a:lnTo>
                    <a:pt x="119450" y="32850"/>
                  </a:lnTo>
                  <a:lnTo>
                    <a:pt x="119351" y="32875"/>
                  </a:lnTo>
                  <a:lnTo>
                    <a:pt x="119252" y="32899"/>
                  </a:lnTo>
                  <a:lnTo>
                    <a:pt x="119153" y="32875"/>
                  </a:lnTo>
                  <a:lnTo>
                    <a:pt x="119054" y="32850"/>
                  </a:lnTo>
                  <a:lnTo>
                    <a:pt x="118955" y="32800"/>
                  </a:lnTo>
                  <a:lnTo>
                    <a:pt x="118856" y="32726"/>
                  </a:lnTo>
                  <a:lnTo>
                    <a:pt x="118807" y="32652"/>
                  </a:lnTo>
                  <a:lnTo>
                    <a:pt x="118757" y="32553"/>
                  </a:lnTo>
                  <a:lnTo>
                    <a:pt x="118708" y="32454"/>
                  </a:lnTo>
                  <a:lnTo>
                    <a:pt x="118708" y="32355"/>
                  </a:lnTo>
                  <a:lnTo>
                    <a:pt x="118708" y="32256"/>
                  </a:lnTo>
                  <a:lnTo>
                    <a:pt x="118757" y="32157"/>
                  </a:lnTo>
                  <a:lnTo>
                    <a:pt x="118807" y="32058"/>
                  </a:lnTo>
                  <a:lnTo>
                    <a:pt x="118856" y="31959"/>
                  </a:lnTo>
                  <a:lnTo>
                    <a:pt x="118955" y="31910"/>
                  </a:lnTo>
                  <a:lnTo>
                    <a:pt x="119054" y="31861"/>
                  </a:lnTo>
                  <a:lnTo>
                    <a:pt x="119153" y="31811"/>
                  </a:lnTo>
                  <a:close/>
                  <a:moveTo>
                    <a:pt x="122047" y="31861"/>
                  </a:moveTo>
                  <a:lnTo>
                    <a:pt x="122171" y="31910"/>
                  </a:lnTo>
                  <a:lnTo>
                    <a:pt x="122270" y="31959"/>
                  </a:lnTo>
                  <a:lnTo>
                    <a:pt x="122369" y="32034"/>
                  </a:lnTo>
                  <a:lnTo>
                    <a:pt x="122443" y="32133"/>
                  </a:lnTo>
                  <a:lnTo>
                    <a:pt x="122493" y="32232"/>
                  </a:lnTo>
                  <a:lnTo>
                    <a:pt x="122542" y="32355"/>
                  </a:lnTo>
                  <a:lnTo>
                    <a:pt x="122542" y="32454"/>
                  </a:lnTo>
                  <a:lnTo>
                    <a:pt x="122542" y="32578"/>
                  </a:lnTo>
                  <a:lnTo>
                    <a:pt x="122493" y="32702"/>
                  </a:lnTo>
                  <a:lnTo>
                    <a:pt x="122443" y="32800"/>
                  </a:lnTo>
                  <a:lnTo>
                    <a:pt x="122369" y="32899"/>
                  </a:lnTo>
                  <a:lnTo>
                    <a:pt x="122270" y="32974"/>
                  </a:lnTo>
                  <a:lnTo>
                    <a:pt x="122171" y="33023"/>
                  </a:lnTo>
                  <a:lnTo>
                    <a:pt x="122047" y="33073"/>
                  </a:lnTo>
                  <a:lnTo>
                    <a:pt x="121825" y="33073"/>
                  </a:lnTo>
                  <a:lnTo>
                    <a:pt x="121701" y="33023"/>
                  </a:lnTo>
                  <a:lnTo>
                    <a:pt x="121602" y="32974"/>
                  </a:lnTo>
                  <a:lnTo>
                    <a:pt x="121503" y="32899"/>
                  </a:lnTo>
                  <a:lnTo>
                    <a:pt x="121429" y="32800"/>
                  </a:lnTo>
                  <a:lnTo>
                    <a:pt x="121379" y="32702"/>
                  </a:lnTo>
                  <a:lnTo>
                    <a:pt x="121330" y="32578"/>
                  </a:lnTo>
                  <a:lnTo>
                    <a:pt x="121330" y="32454"/>
                  </a:lnTo>
                  <a:lnTo>
                    <a:pt x="121330" y="32355"/>
                  </a:lnTo>
                  <a:lnTo>
                    <a:pt x="121379" y="32232"/>
                  </a:lnTo>
                  <a:lnTo>
                    <a:pt x="121429" y="32133"/>
                  </a:lnTo>
                  <a:lnTo>
                    <a:pt x="121503" y="32034"/>
                  </a:lnTo>
                  <a:lnTo>
                    <a:pt x="121602" y="31959"/>
                  </a:lnTo>
                  <a:lnTo>
                    <a:pt x="121701" y="31910"/>
                  </a:lnTo>
                  <a:lnTo>
                    <a:pt x="121825" y="31861"/>
                  </a:lnTo>
                  <a:close/>
                  <a:moveTo>
                    <a:pt x="108640" y="32776"/>
                  </a:moveTo>
                  <a:lnTo>
                    <a:pt x="108739" y="32800"/>
                  </a:lnTo>
                  <a:lnTo>
                    <a:pt x="108838" y="32850"/>
                  </a:lnTo>
                  <a:lnTo>
                    <a:pt x="108888" y="32949"/>
                  </a:lnTo>
                  <a:lnTo>
                    <a:pt x="108913" y="33073"/>
                  </a:lnTo>
                  <a:lnTo>
                    <a:pt x="108888" y="33172"/>
                  </a:lnTo>
                  <a:lnTo>
                    <a:pt x="108838" y="33270"/>
                  </a:lnTo>
                  <a:lnTo>
                    <a:pt x="108739" y="33345"/>
                  </a:lnTo>
                  <a:lnTo>
                    <a:pt x="108517" y="33345"/>
                  </a:lnTo>
                  <a:lnTo>
                    <a:pt x="108418" y="33270"/>
                  </a:lnTo>
                  <a:lnTo>
                    <a:pt x="108368" y="33172"/>
                  </a:lnTo>
                  <a:lnTo>
                    <a:pt x="108344" y="33073"/>
                  </a:lnTo>
                  <a:lnTo>
                    <a:pt x="108368" y="32949"/>
                  </a:lnTo>
                  <a:lnTo>
                    <a:pt x="108418" y="32850"/>
                  </a:lnTo>
                  <a:lnTo>
                    <a:pt x="108517" y="32800"/>
                  </a:lnTo>
                  <a:lnTo>
                    <a:pt x="108640" y="32776"/>
                  </a:lnTo>
                  <a:close/>
                  <a:moveTo>
                    <a:pt x="124694" y="32306"/>
                  </a:moveTo>
                  <a:lnTo>
                    <a:pt x="124842" y="32331"/>
                  </a:lnTo>
                  <a:lnTo>
                    <a:pt x="124966" y="32355"/>
                  </a:lnTo>
                  <a:lnTo>
                    <a:pt x="125090" y="32429"/>
                  </a:lnTo>
                  <a:lnTo>
                    <a:pt x="125189" y="32504"/>
                  </a:lnTo>
                  <a:lnTo>
                    <a:pt x="125288" y="32627"/>
                  </a:lnTo>
                  <a:lnTo>
                    <a:pt x="125337" y="32751"/>
                  </a:lnTo>
                  <a:lnTo>
                    <a:pt x="125387" y="32875"/>
                  </a:lnTo>
                  <a:lnTo>
                    <a:pt x="125387" y="32998"/>
                  </a:lnTo>
                  <a:lnTo>
                    <a:pt x="125387" y="33147"/>
                  </a:lnTo>
                  <a:lnTo>
                    <a:pt x="125337" y="33270"/>
                  </a:lnTo>
                  <a:lnTo>
                    <a:pt x="125288" y="33394"/>
                  </a:lnTo>
                  <a:lnTo>
                    <a:pt x="125189" y="33493"/>
                  </a:lnTo>
                  <a:lnTo>
                    <a:pt x="125090" y="33592"/>
                  </a:lnTo>
                  <a:lnTo>
                    <a:pt x="124966" y="33642"/>
                  </a:lnTo>
                  <a:lnTo>
                    <a:pt x="124842" y="33691"/>
                  </a:lnTo>
                  <a:lnTo>
                    <a:pt x="124570" y="33691"/>
                  </a:lnTo>
                  <a:lnTo>
                    <a:pt x="124447" y="33642"/>
                  </a:lnTo>
                  <a:lnTo>
                    <a:pt x="124323" y="33592"/>
                  </a:lnTo>
                  <a:lnTo>
                    <a:pt x="124199" y="33493"/>
                  </a:lnTo>
                  <a:lnTo>
                    <a:pt x="124125" y="33394"/>
                  </a:lnTo>
                  <a:lnTo>
                    <a:pt x="124051" y="33270"/>
                  </a:lnTo>
                  <a:lnTo>
                    <a:pt x="124026" y="33147"/>
                  </a:lnTo>
                  <a:lnTo>
                    <a:pt x="124001" y="32998"/>
                  </a:lnTo>
                  <a:lnTo>
                    <a:pt x="124026" y="32875"/>
                  </a:lnTo>
                  <a:lnTo>
                    <a:pt x="124051" y="32751"/>
                  </a:lnTo>
                  <a:lnTo>
                    <a:pt x="124125" y="32627"/>
                  </a:lnTo>
                  <a:lnTo>
                    <a:pt x="124199" y="32504"/>
                  </a:lnTo>
                  <a:lnTo>
                    <a:pt x="124323" y="32429"/>
                  </a:lnTo>
                  <a:lnTo>
                    <a:pt x="124447" y="32355"/>
                  </a:lnTo>
                  <a:lnTo>
                    <a:pt x="124570" y="32331"/>
                  </a:lnTo>
                  <a:lnTo>
                    <a:pt x="124694" y="32306"/>
                  </a:lnTo>
                  <a:close/>
                  <a:moveTo>
                    <a:pt x="111535" y="33172"/>
                  </a:moveTo>
                  <a:lnTo>
                    <a:pt x="111683" y="33221"/>
                  </a:lnTo>
                  <a:lnTo>
                    <a:pt x="111732" y="33246"/>
                  </a:lnTo>
                  <a:lnTo>
                    <a:pt x="111807" y="33295"/>
                  </a:lnTo>
                  <a:lnTo>
                    <a:pt x="111856" y="33345"/>
                  </a:lnTo>
                  <a:lnTo>
                    <a:pt x="111881" y="33419"/>
                  </a:lnTo>
                  <a:lnTo>
                    <a:pt x="111906" y="33543"/>
                  </a:lnTo>
                  <a:lnTo>
                    <a:pt x="111881" y="33691"/>
                  </a:lnTo>
                  <a:lnTo>
                    <a:pt x="111856" y="33765"/>
                  </a:lnTo>
                  <a:lnTo>
                    <a:pt x="111807" y="33815"/>
                  </a:lnTo>
                  <a:lnTo>
                    <a:pt x="111732" y="33864"/>
                  </a:lnTo>
                  <a:lnTo>
                    <a:pt x="111683" y="33889"/>
                  </a:lnTo>
                  <a:lnTo>
                    <a:pt x="111535" y="33914"/>
                  </a:lnTo>
                  <a:lnTo>
                    <a:pt x="111386" y="33889"/>
                  </a:lnTo>
                  <a:lnTo>
                    <a:pt x="111337" y="33864"/>
                  </a:lnTo>
                  <a:lnTo>
                    <a:pt x="111262" y="33815"/>
                  </a:lnTo>
                  <a:lnTo>
                    <a:pt x="111238" y="33765"/>
                  </a:lnTo>
                  <a:lnTo>
                    <a:pt x="111188" y="33691"/>
                  </a:lnTo>
                  <a:lnTo>
                    <a:pt x="111163" y="33543"/>
                  </a:lnTo>
                  <a:lnTo>
                    <a:pt x="111188" y="33419"/>
                  </a:lnTo>
                  <a:lnTo>
                    <a:pt x="111238" y="33345"/>
                  </a:lnTo>
                  <a:lnTo>
                    <a:pt x="111262" y="33295"/>
                  </a:lnTo>
                  <a:lnTo>
                    <a:pt x="111337" y="33246"/>
                  </a:lnTo>
                  <a:lnTo>
                    <a:pt x="111386" y="33221"/>
                  </a:lnTo>
                  <a:lnTo>
                    <a:pt x="111535" y="33172"/>
                  </a:lnTo>
                  <a:close/>
                  <a:moveTo>
                    <a:pt x="114354" y="33246"/>
                  </a:moveTo>
                  <a:lnTo>
                    <a:pt x="114429" y="33270"/>
                  </a:lnTo>
                  <a:lnTo>
                    <a:pt x="114503" y="33320"/>
                  </a:lnTo>
                  <a:lnTo>
                    <a:pt x="114577" y="33369"/>
                  </a:lnTo>
                  <a:lnTo>
                    <a:pt x="114627" y="33444"/>
                  </a:lnTo>
                  <a:lnTo>
                    <a:pt x="114676" y="33518"/>
                  </a:lnTo>
                  <a:lnTo>
                    <a:pt x="114701" y="33592"/>
                  </a:lnTo>
                  <a:lnTo>
                    <a:pt x="114701" y="33691"/>
                  </a:lnTo>
                  <a:lnTo>
                    <a:pt x="114701" y="33765"/>
                  </a:lnTo>
                  <a:lnTo>
                    <a:pt x="114676" y="33839"/>
                  </a:lnTo>
                  <a:lnTo>
                    <a:pt x="114627" y="33938"/>
                  </a:lnTo>
                  <a:lnTo>
                    <a:pt x="114577" y="33988"/>
                  </a:lnTo>
                  <a:lnTo>
                    <a:pt x="114503" y="34062"/>
                  </a:lnTo>
                  <a:lnTo>
                    <a:pt x="114429" y="34087"/>
                  </a:lnTo>
                  <a:lnTo>
                    <a:pt x="114354" y="34112"/>
                  </a:lnTo>
                  <a:lnTo>
                    <a:pt x="114255" y="34136"/>
                  </a:lnTo>
                  <a:lnTo>
                    <a:pt x="114181" y="34112"/>
                  </a:lnTo>
                  <a:lnTo>
                    <a:pt x="114082" y="34087"/>
                  </a:lnTo>
                  <a:lnTo>
                    <a:pt x="114008" y="34062"/>
                  </a:lnTo>
                  <a:lnTo>
                    <a:pt x="113959" y="33988"/>
                  </a:lnTo>
                  <a:lnTo>
                    <a:pt x="113884" y="33938"/>
                  </a:lnTo>
                  <a:lnTo>
                    <a:pt x="113860" y="33839"/>
                  </a:lnTo>
                  <a:lnTo>
                    <a:pt x="113835" y="33765"/>
                  </a:lnTo>
                  <a:lnTo>
                    <a:pt x="113810" y="33691"/>
                  </a:lnTo>
                  <a:lnTo>
                    <a:pt x="113835" y="33592"/>
                  </a:lnTo>
                  <a:lnTo>
                    <a:pt x="113860" y="33518"/>
                  </a:lnTo>
                  <a:lnTo>
                    <a:pt x="113884" y="33444"/>
                  </a:lnTo>
                  <a:lnTo>
                    <a:pt x="113959" y="33369"/>
                  </a:lnTo>
                  <a:lnTo>
                    <a:pt x="114008" y="33320"/>
                  </a:lnTo>
                  <a:lnTo>
                    <a:pt x="114082" y="33270"/>
                  </a:lnTo>
                  <a:lnTo>
                    <a:pt x="114181" y="33246"/>
                  </a:lnTo>
                  <a:close/>
                  <a:moveTo>
                    <a:pt x="100651" y="34235"/>
                  </a:moveTo>
                  <a:lnTo>
                    <a:pt x="100700" y="34260"/>
                  </a:lnTo>
                  <a:lnTo>
                    <a:pt x="100725" y="34285"/>
                  </a:lnTo>
                  <a:lnTo>
                    <a:pt x="100750" y="34309"/>
                  </a:lnTo>
                  <a:lnTo>
                    <a:pt x="100774" y="34359"/>
                  </a:lnTo>
                  <a:lnTo>
                    <a:pt x="100750" y="34384"/>
                  </a:lnTo>
                  <a:lnTo>
                    <a:pt x="100725" y="34433"/>
                  </a:lnTo>
                  <a:lnTo>
                    <a:pt x="100700" y="34458"/>
                  </a:lnTo>
                  <a:lnTo>
                    <a:pt x="100626" y="34458"/>
                  </a:lnTo>
                  <a:lnTo>
                    <a:pt x="100576" y="34433"/>
                  </a:lnTo>
                  <a:lnTo>
                    <a:pt x="100552" y="34384"/>
                  </a:lnTo>
                  <a:lnTo>
                    <a:pt x="100552" y="34359"/>
                  </a:lnTo>
                  <a:lnTo>
                    <a:pt x="100552" y="34309"/>
                  </a:lnTo>
                  <a:lnTo>
                    <a:pt x="100576" y="34285"/>
                  </a:lnTo>
                  <a:lnTo>
                    <a:pt x="100626" y="34260"/>
                  </a:lnTo>
                  <a:lnTo>
                    <a:pt x="100651" y="34235"/>
                  </a:lnTo>
                  <a:close/>
                  <a:moveTo>
                    <a:pt x="103619" y="34285"/>
                  </a:moveTo>
                  <a:lnTo>
                    <a:pt x="103693" y="34309"/>
                  </a:lnTo>
                  <a:lnTo>
                    <a:pt x="103767" y="34359"/>
                  </a:lnTo>
                  <a:lnTo>
                    <a:pt x="103792" y="34408"/>
                  </a:lnTo>
                  <a:lnTo>
                    <a:pt x="103817" y="34483"/>
                  </a:lnTo>
                  <a:lnTo>
                    <a:pt x="103792" y="34557"/>
                  </a:lnTo>
                  <a:lnTo>
                    <a:pt x="103767" y="34631"/>
                  </a:lnTo>
                  <a:lnTo>
                    <a:pt x="103693" y="34656"/>
                  </a:lnTo>
                  <a:lnTo>
                    <a:pt x="103619" y="34680"/>
                  </a:lnTo>
                  <a:lnTo>
                    <a:pt x="103545" y="34656"/>
                  </a:lnTo>
                  <a:lnTo>
                    <a:pt x="103495" y="34631"/>
                  </a:lnTo>
                  <a:lnTo>
                    <a:pt x="103446" y="34557"/>
                  </a:lnTo>
                  <a:lnTo>
                    <a:pt x="103446" y="34483"/>
                  </a:lnTo>
                  <a:lnTo>
                    <a:pt x="103446" y="34408"/>
                  </a:lnTo>
                  <a:lnTo>
                    <a:pt x="103495" y="34359"/>
                  </a:lnTo>
                  <a:lnTo>
                    <a:pt x="103545" y="34309"/>
                  </a:lnTo>
                  <a:lnTo>
                    <a:pt x="103619" y="34285"/>
                  </a:lnTo>
                  <a:close/>
                  <a:moveTo>
                    <a:pt x="117150" y="33691"/>
                  </a:moveTo>
                  <a:lnTo>
                    <a:pt x="117249" y="33716"/>
                  </a:lnTo>
                  <a:lnTo>
                    <a:pt x="117323" y="33765"/>
                  </a:lnTo>
                  <a:lnTo>
                    <a:pt x="117422" y="33839"/>
                  </a:lnTo>
                  <a:lnTo>
                    <a:pt x="117471" y="33914"/>
                  </a:lnTo>
                  <a:lnTo>
                    <a:pt x="117521" y="34013"/>
                  </a:lnTo>
                  <a:lnTo>
                    <a:pt x="117545" y="34112"/>
                  </a:lnTo>
                  <a:lnTo>
                    <a:pt x="117570" y="34210"/>
                  </a:lnTo>
                  <a:lnTo>
                    <a:pt x="117545" y="34309"/>
                  </a:lnTo>
                  <a:lnTo>
                    <a:pt x="117521" y="34408"/>
                  </a:lnTo>
                  <a:lnTo>
                    <a:pt x="117471" y="34507"/>
                  </a:lnTo>
                  <a:lnTo>
                    <a:pt x="117422" y="34581"/>
                  </a:lnTo>
                  <a:lnTo>
                    <a:pt x="117323" y="34656"/>
                  </a:lnTo>
                  <a:lnTo>
                    <a:pt x="117249" y="34680"/>
                  </a:lnTo>
                  <a:lnTo>
                    <a:pt x="117150" y="34730"/>
                  </a:lnTo>
                  <a:lnTo>
                    <a:pt x="116952" y="34730"/>
                  </a:lnTo>
                  <a:lnTo>
                    <a:pt x="116853" y="34680"/>
                  </a:lnTo>
                  <a:lnTo>
                    <a:pt x="116754" y="34656"/>
                  </a:lnTo>
                  <a:lnTo>
                    <a:pt x="116680" y="34581"/>
                  </a:lnTo>
                  <a:lnTo>
                    <a:pt x="116605" y="34507"/>
                  </a:lnTo>
                  <a:lnTo>
                    <a:pt x="116556" y="34408"/>
                  </a:lnTo>
                  <a:lnTo>
                    <a:pt x="116531" y="34309"/>
                  </a:lnTo>
                  <a:lnTo>
                    <a:pt x="116531" y="34210"/>
                  </a:lnTo>
                  <a:lnTo>
                    <a:pt x="116531" y="34112"/>
                  </a:lnTo>
                  <a:lnTo>
                    <a:pt x="116556" y="34013"/>
                  </a:lnTo>
                  <a:lnTo>
                    <a:pt x="116605" y="33914"/>
                  </a:lnTo>
                  <a:lnTo>
                    <a:pt x="116680" y="33839"/>
                  </a:lnTo>
                  <a:lnTo>
                    <a:pt x="116754" y="33765"/>
                  </a:lnTo>
                  <a:lnTo>
                    <a:pt x="116853" y="33716"/>
                  </a:lnTo>
                  <a:lnTo>
                    <a:pt x="116952" y="33691"/>
                  </a:lnTo>
                  <a:close/>
                  <a:moveTo>
                    <a:pt x="106538" y="34631"/>
                  </a:moveTo>
                  <a:lnTo>
                    <a:pt x="106662" y="34656"/>
                  </a:lnTo>
                  <a:lnTo>
                    <a:pt x="106736" y="34730"/>
                  </a:lnTo>
                  <a:lnTo>
                    <a:pt x="106810" y="34804"/>
                  </a:lnTo>
                  <a:lnTo>
                    <a:pt x="106835" y="34903"/>
                  </a:lnTo>
                  <a:lnTo>
                    <a:pt x="106810" y="35002"/>
                  </a:lnTo>
                  <a:lnTo>
                    <a:pt x="106736" y="35101"/>
                  </a:lnTo>
                  <a:lnTo>
                    <a:pt x="106662" y="35175"/>
                  </a:lnTo>
                  <a:lnTo>
                    <a:pt x="106439" y="35175"/>
                  </a:lnTo>
                  <a:lnTo>
                    <a:pt x="106365" y="35101"/>
                  </a:lnTo>
                  <a:lnTo>
                    <a:pt x="106290" y="35002"/>
                  </a:lnTo>
                  <a:lnTo>
                    <a:pt x="106266" y="34903"/>
                  </a:lnTo>
                  <a:lnTo>
                    <a:pt x="106290" y="34804"/>
                  </a:lnTo>
                  <a:lnTo>
                    <a:pt x="106365" y="34730"/>
                  </a:lnTo>
                  <a:lnTo>
                    <a:pt x="106439" y="34656"/>
                  </a:lnTo>
                  <a:lnTo>
                    <a:pt x="106538" y="34631"/>
                  </a:lnTo>
                  <a:close/>
                  <a:moveTo>
                    <a:pt x="119895" y="34161"/>
                  </a:moveTo>
                  <a:lnTo>
                    <a:pt x="120019" y="34210"/>
                  </a:lnTo>
                  <a:lnTo>
                    <a:pt x="120118" y="34260"/>
                  </a:lnTo>
                  <a:lnTo>
                    <a:pt x="120217" y="34334"/>
                  </a:lnTo>
                  <a:lnTo>
                    <a:pt x="120291" y="34433"/>
                  </a:lnTo>
                  <a:lnTo>
                    <a:pt x="120341" y="34532"/>
                  </a:lnTo>
                  <a:lnTo>
                    <a:pt x="120365" y="34656"/>
                  </a:lnTo>
                  <a:lnTo>
                    <a:pt x="120390" y="34779"/>
                  </a:lnTo>
                  <a:lnTo>
                    <a:pt x="120365" y="34878"/>
                  </a:lnTo>
                  <a:lnTo>
                    <a:pt x="120341" y="35002"/>
                  </a:lnTo>
                  <a:lnTo>
                    <a:pt x="120291" y="35101"/>
                  </a:lnTo>
                  <a:lnTo>
                    <a:pt x="120217" y="35200"/>
                  </a:lnTo>
                  <a:lnTo>
                    <a:pt x="120118" y="35274"/>
                  </a:lnTo>
                  <a:lnTo>
                    <a:pt x="120019" y="35324"/>
                  </a:lnTo>
                  <a:lnTo>
                    <a:pt x="119895" y="35373"/>
                  </a:lnTo>
                  <a:lnTo>
                    <a:pt x="119673" y="35373"/>
                  </a:lnTo>
                  <a:lnTo>
                    <a:pt x="119549" y="35324"/>
                  </a:lnTo>
                  <a:lnTo>
                    <a:pt x="119450" y="35274"/>
                  </a:lnTo>
                  <a:lnTo>
                    <a:pt x="119351" y="35200"/>
                  </a:lnTo>
                  <a:lnTo>
                    <a:pt x="119277" y="35101"/>
                  </a:lnTo>
                  <a:lnTo>
                    <a:pt x="119227" y="35002"/>
                  </a:lnTo>
                  <a:lnTo>
                    <a:pt x="119178" y="34878"/>
                  </a:lnTo>
                  <a:lnTo>
                    <a:pt x="119178" y="34779"/>
                  </a:lnTo>
                  <a:lnTo>
                    <a:pt x="119178" y="34656"/>
                  </a:lnTo>
                  <a:lnTo>
                    <a:pt x="119227" y="34532"/>
                  </a:lnTo>
                  <a:lnTo>
                    <a:pt x="119277" y="34433"/>
                  </a:lnTo>
                  <a:lnTo>
                    <a:pt x="119351" y="34334"/>
                  </a:lnTo>
                  <a:lnTo>
                    <a:pt x="119450" y="34260"/>
                  </a:lnTo>
                  <a:lnTo>
                    <a:pt x="119549" y="34210"/>
                  </a:lnTo>
                  <a:lnTo>
                    <a:pt x="119673" y="34161"/>
                  </a:lnTo>
                  <a:close/>
                  <a:moveTo>
                    <a:pt x="122542" y="34186"/>
                  </a:moveTo>
                  <a:lnTo>
                    <a:pt x="122666" y="34235"/>
                  </a:lnTo>
                  <a:lnTo>
                    <a:pt x="122789" y="34285"/>
                  </a:lnTo>
                  <a:lnTo>
                    <a:pt x="122888" y="34384"/>
                  </a:lnTo>
                  <a:lnTo>
                    <a:pt x="122963" y="34483"/>
                  </a:lnTo>
                  <a:lnTo>
                    <a:pt x="123037" y="34606"/>
                  </a:lnTo>
                  <a:lnTo>
                    <a:pt x="123061" y="34730"/>
                  </a:lnTo>
                  <a:lnTo>
                    <a:pt x="123086" y="34854"/>
                  </a:lnTo>
                  <a:lnTo>
                    <a:pt x="123061" y="34977"/>
                  </a:lnTo>
                  <a:lnTo>
                    <a:pt x="123037" y="35101"/>
                  </a:lnTo>
                  <a:lnTo>
                    <a:pt x="122963" y="35225"/>
                  </a:lnTo>
                  <a:lnTo>
                    <a:pt x="122888" y="35324"/>
                  </a:lnTo>
                  <a:lnTo>
                    <a:pt x="122789" y="35423"/>
                  </a:lnTo>
                  <a:lnTo>
                    <a:pt x="122666" y="35472"/>
                  </a:lnTo>
                  <a:lnTo>
                    <a:pt x="122542" y="35497"/>
                  </a:lnTo>
                  <a:lnTo>
                    <a:pt x="122418" y="35521"/>
                  </a:lnTo>
                  <a:lnTo>
                    <a:pt x="122295" y="35497"/>
                  </a:lnTo>
                  <a:lnTo>
                    <a:pt x="122171" y="35472"/>
                  </a:lnTo>
                  <a:lnTo>
                    <a:pt x="122047" y="35423"/>
                  </a:lnTo>
                  <a:lnTo>
                    <a:pt x="121948" y="35324"/>
                  </a:lnTo>
                  <a:lnTo>
                    <a:pt x="121849" y="35225"/>
                  </a:lnTo>
                  <a:lnTo>
                    <a:pt x="121800" y="35101"/>
                  </a:lnTo>
                  <a:lnTo>
                    <a:pt x="121750" y="34977"/>
                  </a:lnTo>
                  <a:lnTo>
                    <a:pt x="121750" y="34854"/>
                  </a:lnTo>
                  <a:lnTo>
                    <a:pt x="121750" y="34730"/>
                  </a:lnTo>
                  <a:lnTo>
                    <a:pt x="121800" y="34606"/>
                  </a:lnTo>
                  <a:lnTo>
                    <a:pt x="121849" y="34483"/>
                  </a:lnTo>
                  <a:lnTo>
                    <a:pt x="121948" y="34384"/>
                  </a:lnTo>
                  <a:lnTo>
                    <a:pt x="122047" y="34285"/>
                  </a:lnTo>
                  <a:lnTo>
                    <a:pt x="122171" y="34235"/>
                  </a:lnTo>
                  <a:lnTo>
                    <a:pt x="122295" y="34186"/>
                  </a:lnTo>
                  <a:close/>
                  <a:moveTo>
                    <a:pt x="109382" y="35051"/>
                  </a:moveTo>
                  <a:lnTo>
                    <a:pt x="109506" y="35076"/>
                  </a:lnTo>
                  <a:lnTo>
                    <a:pt x="109630" y="35175"/>
                  </a:lnTo>
                  <a:lnTo>
                    <a:pt x="109704" y="35274"/>
                  </a:lnTo>
                  <a:lnTo>
                    <a:pt x="109729" y="35423"/>
                  </a:lnTo>
                  <a:lnTo>
                    <a:pt x="109704" y="35546"/>
                  </a:lnTo>
                  <a:lnTo>
                    <a:pt x="109630" y="35670"/>
                  </a:lnTo>
                  <a:lnTo>
                    <a:pt x="109506" y="35744"/>
                  </a:lnTo>
                  <a:lnTo>
                    <a:pt x="109382" y="35769"/>
                  </a:lnTo>
                  <a:lnTo>
                    <a:pt x="109234" y="35744"/>
                  </a:lnTo>
                  <a:lnTo>
                    <a:pt x="109135" y="35670"/>
                  </a:lnTo>
                  <a:lnTo>
                    <a:pt x="109036" y="35546"/>
                  </a:lnTo>
                  <a:lnTo>
                    <a:pt x="109011" y="35423"/>
                  </a:lnTo>
                  <a:lnTo>
                    <a:pt x="109036" y="35274"/>
                  </a:lnTo>
                  <a:lnTo>
                    <a:pt x="109135" y="35175"/>
                  </a:lnTo>
                  <a:lnTo>
                    <a:pt x="109234" y="35076"/>
                  </a:lnTo>
                  <a:lnTo>
                    <a:pt x="109382" y="35051"/>
                  </a:lnTo>
                  <a:close/>
                  <a:moveTo>
                    <a:pt x="125238" y="34680"/>
                  </a:moveTo>
                  <a:lnTo>
                    <a:pt x="125387" y="34730"/>
                  </a:lnTo>
                  <a:lnTo>
                    <a:pt x="125510" y="34804"/>
                  </a:lnTo>
                  <a:lnTo>
                    <a:pt x="125634" y="34903"/>
                  </a:lnTo>
                  <a:lnTo>
                    <a:pt x="125733" y="35002"/>
                  </a:lnTo>
                  <a:lnTo>
                    <a:pt x="125807" y="35150"/>
                  </a:lnTo>
                  <a:lnTo>
                    <a:pt x="125832" y="35274"/>
                  </a:lnTo>
                  <a:lnTo>
                    <a:pt x="125857" y="35423"/>
                  </a:lnTo>
                  <a:lnTo>
                    <a:pt x="125832" y="35571"/>
                  </a:lnTo>
                  <a:lnTo>
                    <a:pt x="125807" y="35695"/>
                  </a:lnTo>
                  <a:lnTo>
                    <a:pt x="125733" y="35843"/>
                  </a:lnTo>
                  <a:lnTo>
                    <a:pt x="125634" y="35942"/>
                  </a:lnTo>
                  <a:lnTo>
                    <a:pt x="125510" y="36041"/>
                  </a:lnTo>
                  <a:lnTo>
                    <a:pt x="125387" y="36115"/>
                  </a:lnTo>
                  <a:lnTo>
                    <a:pt x="125238" y="36165"/>
                  </a:lnTo>
                  <a:lnTo>
                    <a:pt x="124966" y="36165"/>
                  </a:lnTo>
                  <a:lnTo>
                    <a:pt x="124818" y="36115"/>
                  </a:lnTo>
                  <a:lnTo>
                    <a:pt x="124694" y="36041"/>
                  </a:lnTo>
                  <a:lnTo>
                    <a:pt x="124570" y="35942"/>
                  </a:lnTo>
                  <a:lnTo>
                    <a:pt x="124471" y="35843"/>
                  </a:lnTo>
                  <a:lnTo>
                    <a:pt x="124397" y="35695"/>
                  </a:lnTo>
                  <a:lnTo>
                    <a:pt x="124372" y="35571"/>
                  </a:lnTo>
                  <a:lnTo>
                    <a:pt x="124348" y="35423"/>
                  </a:lnTo>
                  <a:lnTo>
                    <a:pt x="124372" y="35274"/>
                  </a:lnTo>
                  <a:lnTo>
                    <a:pt x="124397" y="35150"/>
                  </a:lnTo>
                  <a:lnTo>
                    <a:pt x="124471" y="35002"/>
                  </a:lnTo>
                  <a:lnTo>
                    <a:pt x="124570" y="34903"/>
                  </a:lnTo>
                  <a:lnTo>
                    <a:pt x="124694" y="34804"/>
                  </a:lnTo>
                  <a:lnTo>
                    <a:pt x="124818" y="34730"/>
                  </a:lnTo>
                  <a:lnTo>
                    <a:pt x="124966" y="34680"/>
                  </a:lnTo>
                  <a:close/>
                  <a:moveTo>
                    <a:pt x="98771" y="36090"/>
                  </a:moveTo>
                  <a:lnTo>
                    <a:pt x="98795" y="36115"/>
                  </a:lnTo>
                  <a:lnTo>
                    <a:pt x="98820" y="36140"/>
                  </a:lnTo>
                  <a:lnTo>
                    <a:pt x="98820" y="36189"/>
                  </a:lnTo>
                  <a:lnTo>
                    <a:pt x="98820" y="36214"/>
                  </a:lnTo>
                  <a:lnTo>
                    <a:pt x="98795" y="36264"/>
                  </a:lnTo>
                  <a:lnTo>
                    <a:pt x="98771" y="36288"/>
                  </a:lnTo>
                  <a:lnTo>
                    <a:pt x="98672" y="36288"/>
                  </a:lnTo>
                  <a:lnTo>
                    <a:pt x="98647" y="36264"/>
                  </a:lnTo>
                  <a:lnTo>
                    <a:pt x="98622" y="36214"/>
                  </a:lnTo>
                  <a:lnTo>
                    <a:pt x="98622" y="36189"/>
                  </a:lnTo>
                  <a:lnTo>
                    <a:pt x="98622" y="36140"/>
                  </a:lnTo>
                  <a:lnTo>
                    <a:pt x="98647" y="36115"/>
                  </a:lnTo>
                  <a:lnTo>
                    <a:pt x="98672" y="36090"/>
                  </a:lnTo>
                  <a:close/>
                  <a:moveTo>
                    <a:pt x="112202" y="35546"/>
                  </a:moveTo>
                  <a:lnTo>
                    <a:pt x="112301" y="35571"/>
                  </a:lnTo>
                  <a:lnTo>
                    <a:pt x="112376" y="35620"/>
                  </a:lnTo>
                  <a:lnTo>
                    <a:pt x="112450" y="35670"/>
                  </a:lnTo>
                  <a:lnTo>
                    <a:pt x="112499" y="35744"/>
                  </a:lnTo>
                  <a:lnTo>
                    <a:pt x="112524" y="35818"/>
                  </a:lnTo>
                  <a:lnTo>
                    <a:pt x="112549" y="35892"/>
                  </a:lnTo>
                  <a:lnTo>
                    <a:pt x="112573" y="35967"/>
                  </a:lnTo>
                  <a:lnTo>
                    <a:pt x="112549" y="36066"/>
                  </a:lnTo>
                  <a:lnTo>
                    <a:pt x="112524" y="36140"/>
                  </a:lnTo>
                  <a:lnTo>
                    <a:pt x="112499" y="36214"/>
                  </a:lnTo>
                  <a:lnTo>
                    <a:pt x="112450" y="36288"/>
                  </a:lnTo>
                  <a:lnTo>
                    <a:pt x="112376" y="36338"/>
                  </a:lnTo>
                  <a:lnTo>
                    <a:pt x="112301" y="36387"/>
                  </a:lnTo>
                  <a:lnTo>
                    <a:pt x="112202" y="36412"/>
                  </a:lnTo>
                  <a:lnTo>
                    <a:pt x="112054" y="36412"/>
                  </a:lnTo>
                  <a:lnTo>
                    <a:pt x="111955" y="36387"/>
                  </a:lnTo>
                  <a:lnTo>
                    <a:pt x="111881" y="36338"/>
                  </a:lnTo>
                  <a:lnTo>
                    <a:pt x="111831" y="36288"/>
                  </a:lnTo>
                  <a:lnTo>
                    <a:pt x="111757" y="36214"/>
                  </a:lnTo>
                  <a:lnTo>
                    <a:pt x="111732" y="36140"/>
                  </a:lnTo>
                  <a:lnTo>
                    <a:pt x="111708" y="36066"/>
                  </a:lnTo>
                  <a:lnTo>
                    <a:pt x="111708" y="35967"/>
                  </a:lnTo>
                  <a:lnTo>
                    <a:pt x="111708" y="35892"/>
                  </a:lnTo>
                  <a:lnTo>
                    <a:pt x="111732" y="35818"/>
                  </a:lnTo>
                  <a:lnTo>
                    <a:pt x="111757" y="35744"/>
                  </a:lnTo>
                  <a:lnTo>
                    <a:pt x="111831" y="35670"/>
                  </a:lnTo>
                  <a:lnTo>
                    <a:pt x="111881" y="35620"/>
                  </a:lnTo>
                  <a:lnTo>
                    <a:pt x="111955" y="35571"/>
                  </a:lnTo>
                  <a:lnTo>
                    <a:pt x="112054" y="35546"/>
                  </a:lnTo>
                  <a:close/>
                  <a:moveTo>
                    <a:pt x="114775" y="35546"/>
                  </a:moveTo>
                  <a:lnTo>
                    <a:pt x="114849" y="35571"/>
                  </a:lnTo>
                  <a:lnTo>
                    <a:pt x="114948" y="35596"/>
                  </a:lnTo>
                  <a:lnTo>
                    <a:pt x="115047" y="35645"/>
                  </a:lnTo>
                  <a:lnTo>
                    <a:pt x="115121" y="35695"/>
                  </a:lnTo>
                  <a:lnTo>
                    <a:pt x="115195" y="35794"/>
                  </a:lnTo>
                  <a:lnTo>
                    <a:pt x="115220" y="35868"/>
                  </a:lnTo>
                  <a:lnTo>
                    <a:pt x="115270" y="35967"/>
                  </a:lnTo>
                  <a:lnTo>
                    <a:pt x="115270" y="36066"/>
                  </a:lnTo>
                  <a:lnTo>
                    <a:pt x="115270" y="36165"/>
                  </a:lnTo>
                  <a:lnTo>
                    <a:pt x="115220" y="36264"/>
                  </a:lnTo>
                  <a:lnTo>
                    <a:pt x="115195" y="36338"/>
                  </a:lnTo>
                  <a:lnTo>
                    <a:pt x="115121" y="36412"/>
                  </a:lnTo>
                  <a:lnTo>
                    <a:pt x="115047" y="36486"/>
                  </a:lnTo>
                  <a:lnTo>
                    <a:pt x="114948" y="36536"/>
                  </a:lnTo>
                  <a:lnTo>
                    <a:pt x="114849" y="36560"/>
                  </a:lnTo>
                  <a:lnTo>
                    <a:pt x="114676" y="36560"/>
                  </a:lnTo>
                  <a:lnTo>
                    <a:pt x="114577" y="36536"/>
                  </a:lnTo>
                  <a:lnTo>
                    <a:pt x="114478" y="36486"/>
                  </a:lnTo>
                  <a:lnTo>
                    <a:pt x="114404" y="36412"/>
                  </a:lnTo>
                  <a:lnTo>
                    <a:pt x="114330" y="36338"/>
                  </a:lnTo>
                  <a:lnTo>
                    <a:pt x="114305" y="36264"/>
                  </a:lnTo>
                  <a:lnTo>
                    <a:pt x="114255" y="36165"/>
                  </a:lnTo>
                  <a:lnTo>
                    <a:pt x="114255" y="36066"/>
                  </a:lnTo>
                  <a:lnTo>
                    <a:pt x="114255" y="35967"/>
                  </a:lnTo>
                  <a:lnTo>
                    <a:pt x="114305" y="35868"/>
                  </a:lnTo>
                  <a:lnTo>
                    <a:pt x="114330" y="35794"/>
                  </a:lnTo>
                  <a:lnTo>
                    <a:pt x="114404" y="35695"/>
                  </a:lnTo>
                  <a:lnTo>
                    <a:pt x="114478" y="35645"/>
                  </a:lnTo>
                  <a:lnTo>
                    <a:pt x="114577" y="35596"/>
                  </a:lnTo>
                  <a:lnTo>
                    <a:pt x="114676" y="35571"/>
                  </a:lnTo>
                  <a:lnTo>
                    <a:pt x="114775" y="35546"/>
                  </a:lnTo>
                  <a:close/>
                  <a:moveTo>
                    <a:pt x="101690" y="36437"/>
                  </a:moveTo>
                  <a:lnTo>
                    <a:pt x="101739" y="36461"/>
                  </a:lnTo>
                  <a:lnTo>
                    <a:pt x="101813" y="36486"/>
                  </a:lnTo>
                  <a:lnTo>
                    <a:pt x="101838" y="36560"/>
                  </a:lnTo>
                  <a:lnTo>
                    <a:pt x="101863" y="36635"/>
                  </a:lnTo>
                  <a:lnTo>
                    <a:pt x="101838" y="36684"/>
                  </a:lnTo>
                  <a:lnTo>
                    <a:pt x="101813" y="36758"/>
                  </a:lnTo>
                  <a:lnTo>
                    <a:pt x="101739" y="36783"/>
                  </a:lnTo>
                  <a:lnTo>
                    <a:pt x="101690" y="36808"/>
                  </a:lnTo>
                  <a:lnTo>
                    <a:pt x="101615" y="36783"/>
                  </a:lnTo>
                  <a:lnTo>
                    <a:pt x="101541" y="36758"/>
                  </a:lnTo>
                  <a:lnTo>
                    <a:pt x="101516" y="36684"/>
                  </a:lnTo>
                  <a:lnTo>
                    <a:pt x="101492" y="36635"/>
                  </a:lnTo>
                  <a:lnTo>
                    <a:pt x="101516" y="36560"/>
                  </a:lnTo>
                  <a:lnTo>
                    <a:pt x="101541" y="36486"/>
                  </a:lnTo>
                  <a:lnTo>
                    <a:pt x="101615" y="36461"/>
                  </a:lnTo>
                  <a:lnTo>
                    <a:pt x="101690" y="36437"/>
                  </a:lnTo>
                  <a:close/>
                  <a:moveTo>
                    <a:pt x="104386" y="36486"/>
                  </a:moveTo>
                  <a:lnTo>
                    <a:pt x="104485" y="36511"/>
                  </a:lnTo>
                  <a:lnTo>
                    <a:pt x="104559" y="36560"/>
                  </a:lnTo>
                  <a:lnTo>
                    <a:pt x="104608" y="36635"/>
                  </a:lnTo>
                  <a:lnTo>
                    <a:pt x="104633" y="36734"/>
                  </a:lnTo>
                  <a:lnTo>
                    <a:pt x="104608" y="36832"/>
                  </a:lnTo>
                  <a:lnTo>
                    <a:pt x="104559" y="36931"/>
                  </a:lnTo>
                  <a:lnTo>
                    <a:pt x="104485" y="36981"/>
                  </a:lnTo>
                  <a:lnTo>
                    <a:pt x="104386" y="37006"/>
                  </a:lnTo>
                  <a:lnTo>
                    <a:pt x="104287" y="36981"/>
                  </a:lnTo>
                  <a:lnTo>
                    <a:pt x="104213" y="36931"/>
                  </a:lnTo>
                  <a:lnTo>
                    <a:pt x="104138" y="36832"/>
                  </a:lnTo>
                  <a:lnTo>
                    <a:pt x="104138" y="36734"/>
                  </a:lnTo>
                  <a:lnTo>
                    <a:pt x="104138" y="36635"/>
                  </a:lnTo>
                  <a:lnTo>
                    <a:pt x="104213" y="36560"/>
                  </a:lnTo>
                  <a:lnTo>
                    <a:pt x="104287" y="36511"/>
                  </a:lnTo>
                  <a:lnTo>
                    <a:pt x="104386" y="36486"/>
                  </a:lnTo>
                  <a:close/>
                  <a:moveTo>
                    <a:pt x="117446" y="36041"/>
                  </a:moveTo>
                  <a:lnTo>
                    <a:pt x="117570" y="36066"/>
                  </a:lnTo>
                  <a:lnTo>
                    <a:pt x="117669" y="36090"/>
                  </a:lnTo>
                  <a:lnTo>
                    <a:pt x="117768" y="36140"/>
                  </a:lnTo>
                  <a:lnTo>
                    <a:pt x="117867" y="36214"/>
                  </a:lnTo>
                  <a:lnTo>
                    <a:pt x="117941" y="36313"/>
                  </a:lnTo>
                  <a:lnTo>
                    <a:pt x="117991" y="36412"/>
                  </a:lnTo>
                  <a:lnTo>
                    <a:pt x="118015" y="36511"/>
                  </a:lnTo>
                  <a:lnTo>
                    <a:pt x="118015" y="36635"/>
                  </a:lnTo>
                  <a:lnTo>
                    <a:pt x="118015" y="36734"/>
                  </a:lnTo>
                  <a:lnTo>
                    <a:pt x="117991" y="36857"/>
                  </a:lnTo>
                  <a:lnTo>
                    <a:pt x="117941" y="36956"/>
                  </a:lnTo>
                  <a:lnTo>
                    <a:pt x="117867" y="37030"/>
                  </a:lnTo>
                  <a:lnTo>
                    <a:pt x="117768" y="37105"/>
                  </a:lnTo>
                  <a:lnTo>
                    <a:pt x="117669" y="37179"/>
                  </a:lnTo>
                  <a:lnTo>
                    <a:pt x="117570" y="37203"/>
                  </a:lnTo>
                  <a:lnTo>
                    <a:pt x="117347" y="37203"/>
                  </a:lnTo>
                  <a:lnTo>
                    <a:pt x="117224" y="37179"/>
                  </a:lnTo>
                  <a:lnTo>
                    <a:pt x="117125" y="37105"/>
                  </a:lnTo>
                  <a:lnTo>
                    <a:pt x="117051" y="37030"/>
                  </a:lnTo>
                  <a:lnTo>
                    <a:pt x="116976" y="36956"/>
                  </a:lnTo>
                  <a:lnTo>
                    <a:pt x="116902" y="36857"/>
                  </a:lnTo>
                  <a:lnTo>
                    <a:pt x="116877" y="36734"/>
                  </a:lnTo>
                  <a:lnTo>
                    <a:pt x="116877" y="36635"/>
                  </a:lnTo>
                  <a:lnTo>
                    <a:pt x="116877" y="36511"/>
                  </a:lnTo>
                  <a:lnTo>
                    <a:pt x="116902" y="36412"/>
                  </a:lnTo>
                  <a:lnTo>
                    <a:pt x="116976" y="36313"/>
                  </a:lnTo>
                  <a:lnTo>
                    <a:pt x="117051" y="36214"/>
                  </a:lnTo>
                  <a:lnTo>
                    <a:pt x="117125" y="36140"/>
                  </a:lnTo>
                  <a:lnTo>
                    <a:pt x="117224" y="36090"/>
                  </a:lnTo>
                  <a:lnTo>
                    <a:pt x="117347" y="36066"/>
                  </a:lnTo>
                  <a:lnTo>
                    <a:pt x="117446" y="36041"/>
                  </a:lnTo>
                  <a:close/>
                  <a:moveTo>
                    <a:pt x="107107" y="36931"/>
                  </a:moveTo>
                  <a:lnTo>
                    <a:pt x="107230" y="36956"/>
                  </a:lnTo>
                  <a:lnTo>
                    <a:pt x="107354" y="37030"/>
                  </a:lnTo>
                  <a:lnTo>
                    <a:pt x="107428" y="37154"/>
                  </a:lnTo>
                  <a:lnTo>
                    <a:pt x="107453" y="37278"/>
                  </a:lnTo>
                  <a:lnTo>
                    <a:pt x="107428" y="37401"/>
                  </a:lnTo>
                  <a:lnTo>
                    <a:pt x="107354" y="37500"/>
                  </a:lnTo>
                  <a:lnTo>
                    <a:pt x="107230" y="37575"/>
                  </a:lnTo>
                  <a:lnTo>
                    <a:pt x="107107" y="37599"/>
                  </a:lnTo>
                  <a:lnTo>
                    <a:pt x="106983" y="37575"/>
                  </a:lnTo>
                  <a:lnTo>
                    <a:pt x="106884" y="37500"/>
                  </a:lnTo>
                  <a:lnTo>
                    <a:pt x="106810" y="37401"/>
                  </a:lnTo>
                  <a:lnTo>
                    <a:pt x="106785" y="37278"/>
                  </a:lnTo>
                  <a:lnTo>
                    <a:pt x="106810" y="37154"/>
                  </a:lnTo>
                  <a:lnTo>
                    <a:pt x="106884" y="37030"/>
                  </a:lnTo>
                  <a:lnTo>
                    <a:pt x="106983" y="36956"/>
                  </a:lnTo>
                  <a:lnTo>
                    <a:pt x="107107" y="36931"/>
                  </a:lnTo>
                  <a:close/>
                  <a:moveTo>
                    <a:pt x="120093" y="36560"/>
                  </a:moveTo>
                  <a:lnTo>
                    <a:pt x="120217" y="36585"/>
                  </a:lnTo>
                  <a:lnTo>
                    <a:pt x="120341" y="36610"/>
                  </a:lnTo>
                  <a:lnTo>
                    <a:pt x="120464" y="36684"/>
                  </a:lnTo>
                  <a:lnTo>
                    <a:pt x="120563" y="36758"/>
                  </a:lnTo>
                  <a:lnTo>
                    <a:pt x="120662" y="36857"/>
                  </a:lnTo>
                  <a:lnTo>
                    <a:pt x="120712" y="36981"/>
                  </a:lnTo>
                  <a:lnTo>
                    <a:pt x="120736" y="37105"/>
                  </a:lnTo>
                  <a:lnTo>
                    <a:pt x="120761" y="37228"/>
                  </a:lnTo>
                  <a:lnTo>
                    <a:pt x="120736" y="37352"/>
                  </a:lnTo>
                  <a:lnTo>
                    <a:pt x="120712" y="37476"/>
                  </a:lnTo>
                  <a:lnTo>
                    <a:pt x="120662" y="37575"/>
                  </a:lnTo>
                  <a:lnTo>
                    <a:pt x="120563" y="37698"/>
                  </a:lnTo>
                  <a:lnTo>
                    <a:pt x="120464" y="37772"/>
                  </a:lnTo>
                  <a:lnTo>
                    <a:pt x="120341" y="37822"/>
                  </a:lnTo>
                  <a:lnTo>
                    <a:pt x="120217" y="37871"/>
                  </a:lnTo>
                  <a:lnTo>
                    <a:pt x="119969" y="37871"/>
                  </a:lnTo>
                  <a:lnTo>
                    <a:pt x="119846" y="37822"/>
                  </a:lnTo>
                  <a:lnTo>
                    <a:pt x="119747" y="37772"/>
                  </a:lnTo>
                  <a:lnTo>
                    <a:pt x="119648" y="37698"/>
                  </a:lnTo>
                  <a:lnTo>
                    <a:pt x="119549" y="37575"/>
                  </a:lnTo>
                  <a:lnTo>
                    <a:pt x="119500" y="37476"/>
                  </a:lnTo>
                  <a:lnTo>
                    <a:pt x="119450" y="37352"/>
                  </a:lnTo>
                  <a:lnTo>
                    <a:pt x="119450" y="37228"/>
                  </a:lnTo>
                  <a:lnTo>
                    <a:pt x="119450" y="37105"/>
                  </a:lnTo>
                  <a:lnTo>
                    <a:pt x="119500" y="36981"/>
                  </a:lnTo>
                  <a:lnTo>
                    <a:pt x="119549" y="36857"/>
                  </a:lnTo>
                  <a:lnTo>
                    <a:pt x="119648" y="36758"/>
                  </a:lnTo>
                  <a:lnTo>
                    <a:pt x="119747" y="36684"/>
                  </a:lnTo>
                  <a:lnTo>
                    <a:pt x="119846" y="36610"/>
                  </a:lnTo>
                  <a:lnTo>
                    <a:pt x="119969" y="36585"/>
                  </a:lnTo>
                  <a:lnTo>
                    <a:pt x="120093" y="36560"/>
                  </a:lnTo>
                  <a:close/>
                  <a:moveTo>
                    <a:pt x="122839" y="36560"/>
                  </a:moveTo>
                  <a:lnTo>
                    <a:pt x="122963" y="36610"/>
                  </a:lnTo>
                  <a:lnTo>
                    <a:pt x="123086" y="36659"/>
                  </a:lnTo>
                  <a:lnTo>
                    <a:pt x="123210" y="36758"/>
                  </a:lnTo>
                  <a:lnTo>
                    <a:pt x="123284" y="36882"/>
                  </a:lnTo>
                  <a:lnTo>
                    <a:pt x="123358" y="37006"/>
                  </a:lnTo>
                  <a:lnTo>
                    <a:pt x="123408" y="37129"/>
                  </a:lnTo>
                  <a:lnTo>
                    <a:pt x="123408" y="37253"/>
                  </a:lnTo>
                  <a:lnTo>
                    <a:pt x="123408" y="37401"/>
                  </a:lnTo>
                  <a:lnTo>
                    <a:pt x="123358" y="37525"/>
                  </a:lnTo>
                  <a:lnTo>
                    <a:pt x="123284" y="37649"/>
                  </a:lnTo>
                  <a:lnTo>
                    <a:pt x="123210" y="37772"/>
                  </a:lnTo>
                  <a:lnTo>
                    <a:pt x="123086" y="37871"/>
                  </a:lnTo>
                  <a:lnTo>
                    <a:pt x="122963" y="37921"/>
                  </a:lnTo>
                  <a:lnTo>
                    <a:pt x="122839" y="37970"/>
                  </a:lnTo>
                  <a:lnTo>
                    <a:pt x="122567" y="37970"/>
                  </a:lnTo>
                  <a:lnTo>
                    <a:pt x="122418" y="37921"/>
                  </a:lnTo>
                  <a:lnTo>
                    <a:pt x="122295" y="37871"/>
                  </a:lnTo>
                  <a:lnTo>
                    <a:pt x="122196" y="37772"/>
                  </a:lnTo>
                  <a:lnTo>
                    <a:pt x="122097" y="37649"/>
                  </a:lnTo>
                  <a:lnTo>
                    <a:pt x="122023" y="37525"/>
                  </a:lnTo>
                  <a:lnTo>
                    <a:pt x="121998" y="37401"/>
                  </a:lnTo>
                  <a:lnTo>
                    <a:pt x="121973" y="37253"/>
                  </a:lnTo>
                  <a:lnTo>
                    <a:pt x="121998" y="37129"/>
                  </a:lnTo>
                  <a:lnTo>
                    <a:pt x="122023" y="37006"/>
                  </a:lnTo>
                  <a:lnTo>
                    <a:pt x="122097" y="36882"/>
                  </a:lnTo>
                  <a:lnTo>
                    <a:pt x="122196" y="36758"/>
                  </a:lnTo>
                  <a:lnTo>
                    <a:pt x="122295" y="36659"/>
                  </a:lnTo>
                  <a:lnTo>
                    <a:pt x="122418" y="36610"/>
                  </a:lnTo>
                  <a:lnTo>
                    <a:pt x="122567" y="36560"/>
                  </a:lnTo>
                  <a:close/>
                  <a:moveTo>
                    <a:pt x="96693" y="37896"/>
                  </a:moveTo>
                  <a:lnTo>
                    <a:pt x="96767" y="37921"/>
                  </a:lnTo>
                  <a:lnTo>
                    <a:pt x="96792" y="37995"/>
                  </a:lnTo>
                  <a:lnTo>
                    <a:pt x="96767" y="38045"/>
                  </a:lnTo>
                  <a:lnTo>
                    <a:pt x="96693" y="38069"/>
                  </a:lnTo>
                  <a:lnTo>
                    <a:pt x="96619" y="38045"/>
                  </a:lnTo>
                  <a:lnTo>
                    <a:pt x="96594" y="37995"/>
                  </a:lnTo>
                  <a:lnTo>
                    <a:pt x="96619" y="37921"/>
                  </a:lnTo>
                  <a:lnTo>
                    <a:pt x="96693" y="37896"/>
                  </a:lnTo>
                  <a:close/>
                  <a:moveTo>
                    <a:pt x="109803" y="37426"/>
                  </a:moveTo>
                  <a:lnTo>
                    <a:pt x="109877" y="37451"/>
                  </a:lnTo>
                  <a:lnTo>
                    <a:pt x="109951" y="37476"/>
                  </a:lnTo>
                  <a:lnTo>
                    <a:pt x="110026" y="37500"/>
                  </a:lnTo>
                  <a:lnTo>
                    <a:pt x="110075" y="37550"/>
                  </a:lnTo>
                  <a:lnTo>
                    <a:pt x="110125" y="37624"/>
                  </a:lnTo>
                  <a:lnTo>
                    <a:pt x="110174" y="37698"/>
                  </a:lnTo>
                  <a:lnTo>
                    <a:pt x="110199" y="37772"/>
                  </a:lnTo>
                  <a:lnTo>
                    <a:pt x="110199" y="37847"/>
                  </a:lnTo>
                  <a:lnTo>
                    <a:pt x="110199" y="37921"/>
                  </a:lnTo>
                  <a:lnTo>
                    <a:pt x="110174" y="37995"/>
                  </a:lnTo>
                  <a:lnTo>
                    <a:pt x="110125" y="38069"/>
                  </a:lnTo>
                  <a:lnTo>
                    <a:pt x="110075" y="38143"/>
                  </a:lnTo>
                  <a:lnTo>
                    <a:pt x="110026" y="38193"/>
                  </a:lnTo>
                  <a:lnTo>
                    <a:pt x="109951" y="38218"/>
                  </a:lnTo>
                  <a:lnTo>
                    <a:pt x="109877" y="38242"/>
                  </a:lnTo>
                  <a:lnTo>
                    <a:pt x="109803" y="38267"/>
                  </a:lnTo>
                  <a:lnTo>
                    <a:pt x="109704" y="38242"/>
                  </a:lnTo>
                  <a:lnTo>
                    <a:pt x="109630" y="38218"/>
                  </a:lnTo>
                  <a:lnTo>
                    <a:pt x="109556" y="38193"/>
                  </a:lnTo>
                  <a:lnTo>
                    <a:pt x="109506" y="38143"/>
                  </a:lnTo>
                  <a:lnTo>
                    <a:pt x="109457" y="38069"/>
                  </a:lnTo>
                  <a:lnTo>
                    <a:pt x="109407" y="37995"/>
                  </a:lnTo>
                  <a:lnTo>
                    <a:pt x="109382" y="37921"/>
                  </a:lnTo>
                  <a:lnTo>
                    <a:pt x="109382" y="37847"/>
                  </a:lnTo>
                  <a:lnTo>
                    <a:pt x="109382" y="37772"/>
                  </a:lnTo>
                  <a:lnTo>
                    <a:pt x="109407" y="37698"/>
                  </a:lnTo>
                  <a:lnTo>
                    <a:pt x="109457" y="37624"/>
                  </a:lnTo>
                  <a:lnTo>
                    <a:pt x="109506" y="37550"/>
                  </a:lnTo>
                  <a:lnTo>
                    <a:pt x="109556" y="37500"/>
                  </a:lnTo>
                  <a:lnTo>
                    <a:pt x="109630" y="37476"/>
                  </a:lnTo>
                  <a:lnTo>
                    <a:pt x="109704" y="37451"/>
                  </a:lnTo>
                  <a:lnTo>
                    <a:pt x="109803" y="37426"/>
                  </a:lnTo>
                  <a:close/>
                  <a:moveTo>
                    <a:pt x="99463" y="38317"/>
                  </a:moveTo>
                  <a:lnTo>
                    <a:pt x="99538" y="38341"/>
                  </a:lnTo>
                  <a:lnTo>
                    <a:pt x="99587" y="38366"/>
                  </a:lnTo>
                  <a:lnTo>
                    <a:pt x="99637" y="38416"/>
                  </a:lnTo>
                  <a:lnTo>
                    <a:pt x="99637" y="38490"/>
                  </a:lnTo>
                  <a:lnTo>
                    <a:pt x="99637" y="38539"/>
                  </a:lnTo>
                  <a:lnTo>
                    <a:pt x="99587" y="38613"/>
                  </a:lnTo>
                  <a:lnTo>
                    <a:pt x="99538" y="38638"/>
                  </a:lnTo>
                  <a:lnTo>
                    <a:pt x="99463" y="38663"/>
                  </a:lnTo>
                  <a:lnTo>
                    <a:pt x="99414" y="38638"/>
                  </a:lnTo>
                  <a:lnTo>
                    <a:pt x="99340" y="38613"/>
                  </a:lnTo>
                  <a:lnTo>
                    <a:pt x="99315" y="38539"/>
                  </a:lnTo>
                  <a:lnTo>
                    <a:pt x="99290" y="38490"/>
                  </a:lnTo>
                  <a:lnTo>
                    <a:pt x="99315" y="38416"/>
                  </a:lnTo>
                  <a:lnTo>
                    <a:pt x="99340" y="38366"/>
                  </a:lnTo>
                  <a:lnTo>
                    <a:pt x="99414" y="38341"/>
                  </a:lnTo>
                  <a:lnTo>
                    <a:pt x="99463" y="38317"/>
                  </a:lnTo>
                  <a:close/>
                  <a:moveTo>
                    <a:pt x="125312" y="37055"/>
                  </a:moveTo>
                  <a:lnTo>
                    <a:pt x="125486" y="37080"/>
                  </a:lnTo>
                  <a:lnTo>
                    <a:pt x="125634" y="37129"/>
                  </a:lnTo>
                  <a:lnTo>
                    <a:pt x="125758" y="37203"/>
                  </a:lnTo>
                  <a:lnTo>
                    <a:pt x="125881" y="37302"/>
                  </a:lnTo>
                  <a:lnTo>
                    <a:pt x="125980" y="37426"/>
                  </a:lnTo>
                  <a:lnTo>
                    <a:pt x="126055" y="37550"/>
                  </a:lnTo>
                  <a:lnTo>
                    <a:pt x="126104" y="37698"/>
                  </a:lnTo>
                  <a:lnTo>
                    <a:pt x="126129" y="37871"/>
                  </a:lnTo>
                  <a:lnTo>
                    <a:pt x="126104" y="38020"/>
                  </a:lnTo>
                  <a:lnTo>
                    <a:pt x="126055" y="38168"/>
                  </a:lnTo>
                  <a:lnTo>
                    <a:pt x="125980" y="38292"/>
                  </a:lnTo>
                  <a:lnTo>
                    <a:pt x="125881" y="38440"/>
                  </a:lnTo>
                  <a:lnTo>
                    <a:pt x="125758" y="38539"/>
                  </a:lnTo>
                  <a:lnTo>
                    <a:pt x="125634" y="38613"/>
                  </a:lnTo>
                  <a:lnTo>
                    <a:pt x="125486" y="38638"/>
                  </a:lnTo>
                  <a:lnTo>
                    <a:pt x="125312" y="38663"/>
                  </a:lnTo>
                  <a:lnTo>
                    <a:pt x="125164" y="38638"/>
                  </a:lnTo>
                  <a:lnTo>
                    <a:pt x="125016" y="38613"/>
                  </a:lnTo>
                  <a:lnTo>
                    <a:pt x="124892" y="38539"/>
                  </a:lnTo>
                  <a:lnTo>
                    <a:pt x="124744" y="38440"/>
                  </a:lnTo>
                  <a:lnTo>
                    <a:pt x="124645" y="38292"/>
                  </a:lnTo>
                  <a:lnTo>
                    <a:pt x="124570" y="38168"/>
                  </a:lnTo>
                  <a:lnTo>
                    <a:pt x="124546" y="38020"/>
                  </a:lnTo>
                  <a:lnTo>
                    <a:pt x="124521" y="37871"/>
                  </a:lnTo>
                  <a:lnTo>
                    <a:pt x="124546" y="37698"/>
                  </a:lnTo>
                  <a:lnTo>
                    <a:pt x="124570" y="37550"/>
                  </a:lnTo>
                  <a:lnTo>
                    <a:pt x="124645" y="37426"/>
                  </a:lnTo>
                  <a:lnTo>
                    <a:pt x="124744" y="37302"/>
                  </a:lnTo>
                  <a:lnTo>
                    <a:pt x="124892" y="37203"/>
                  </a:lnTo>
                  <a:lnTo>
                    <a:pt x="125016" y="37129"/>
                  </a:lnTo>
                  <a:lnTo>
                    <a:pt x="125164" y="37080"/>
                  </a:lnTo>
                  <a:lnTo>
                    <a:pt x="125312" y="37055"/>
                  </a:lnTo>
                  <a:close/>
                  <a:moveTo>
                    <a:pt x="112524" y="37970"/>
                  </a:moveTo>
                  <a:lnTo>
                    <a:pt x="112623" y="37995"/>
                  </a:lnTo>
                  <a:lnTo>
                    <a:pt x="112697" y="38045"/>
                  </a:lnTo>
                  <a:lnTo>
                    <a:pt x="112771" y="38119"/>
                  </a:lnTo>
                  <a:lnTo>
                    <a:pt x="112846" y="38193"/>
                  </a:lnTo>
                  <a:lnTo>
                    <a:pt x="112870" y="38267"/>
                  </a:lnTo>
                  <a:lnTo>
                    <a:pt x="112895" y="38366"/>
                  </a:lnTo>
                  <a:lnTo>
                    <a:pt x="112920" y="38440"/>
                  </a:lnTo>
                  <a:lnTo>
                    <a:pt x="112895" y="38539"/>
                  </a:lnTo>
                  <a:lnTo>
                    <a:pt x="112870" y="38638"/>
                  </a:lnTo>
                  <a:lnTo>
                    <a:pt x="112846" y="38712"/>
                  </a:lnTo>
                  <a:lnTo>
                    <a:pt x="112771" y="38787"/>
                  </a:lnTo>
                  <a:lnTo>
                    <a:pt x="112697" y="38861"/>
                  </a:lnTo>
                  <a:lnTo>
                    <a:pt x="112623" y="38910"/>
                  </a:lnTo>
                  <a:lnTo>
                    <a:pt x="112524" y="38935"/>
                  </a:lnTo>
                  <a:lnTo>
                    <a:pt x="112326" y="38935"/>
                  </a:lnTo>
                  <a:lnTo>
                    <a:pt x="112252" y="38910"/>
                  </a:lnTo>
                  <a:lnTo>
                    <a:pt x="112153" y="38861"/>
                  </a:lnTo>
                  <a:lnTo>
                    <a:pt x="112079" y="38787"/>
                  </a:lnTo>
                  <a:lnTo>
                    <a:pt x="112029" y="38712"/>
                  </a:lnTo>
                  <a:lnTo>
                    <a:pt x="111980" y="38638"/>
                  </a:lnTo>
                  <a:lnTo>
                    <a:pt x="111955" y="38539"/>
                  </a:lnTo>
                  <a:lnTo>
                    <a:pt x="111955" y="38440"/>
                  </a:lnTo>
                  <a:lnTo>
                    <a:pt x="111955" y="38366"/>
                  </a:lnTo>
                  <a:lnTo>
                    <a:pt x="111980" y="38267"/>
                  </a:lnTo>
                  <a:lnTo>
                    <a:pt x="112029" y="38193"/>
                  </a:lnTo>
                  <a:lnTo>
                    <a:pt x="112079" y="38119"/>
                  </a:lnTo>
                  <a:lnTo>
                    <a:pt x="112153" y="38045"/>
                  </a:lnTo>
                  <a:lnTo>
                    <a:pt x="112252" y="37995"/>
                  </a:lnTo>
                  <a:lnTo>
                    <a:pt x="112326" y="37970"/>
                  </a:lnTo>
                  <a:close/>
                  <a:moveTo>
                    <a:pt x="115022" y="37921"/>
                  </a:moveTo>
                  <a:lnTo>
                    <a:pt x="115121" y="37946"/>
                  </a:lnTo>
                  <a:lnTo>
                    <a:pt x="115220" y="37970"/>
                  </a:lnTo>
                  <a:lnTo>
                    <a:pt x="115319" y="38020"/>
                  </a:lnTo>
                  <a:lnTo>
                    <a:pt x="115418" y="38094"/>
                  </a:lnTo>
                  <a:lnTo>
                    <a:pt x="115468" y="38168"/>
                  </a:lnTo>
                  <a:lnTo>
                    <a:pt x="115517" y="38267"/>
                  </a:lnTo>
                  <a:lnTo>
                    <a:pt x="115566" y="38366"/>
                  </a:lnTo>
                  <a:lnTo>
                    <a:pt x="115566" y="38490"/>
                  </a:lnTo>
                  <a:lnTo>
                    <a:pt x="115566" y="38589"/>
                  </a:lnTo>
                  <a:lnTo>
                    <a:pt x="115517" y="38688"/>
                  </a:lnTo>
                  <a:lnTo>
                    <a:pt x="115468" y="38787"/>
                  </a:lnTo>
                  <a:lnTo>
                    <a:pt x="115418" y="38861"/>
                  </a:lnTo>
                  <a:lnTo>
                    <a:pt x="115319" y="38935"/>
                  </a:lnTo>
                  <a:lnTo>
                    <a:pt x="115220" y="38984"/>
                  </a:lnTo>
                  <a:lnTo>
                    <a:pt x="115121" y="39009"/>
                  </a:lnTo>
                  <a:lnTo>
                    <a:pt x="115022" y="39034"/>
                  </a:lnTo>
                  <a:lnTo>
                    <a:pt x="114923" y="39009"/>
                  </a:lnTo>
                  <a:lnTo>
                    <a:pt x="114800" y="38984"/>
                  </a:lnTo>
                  <a:lnTo>
                    <a:pt x="114725" y="38935"/>
                  </a:lnTo>
                  <a:lnTo>
                    <a:pt x="114627" y="38861"/>
                  </a:lnTo>
                  <a:lnTo>
                    <a:pt x="114552" y="38787"/>
                  </a:lnTo>
                  <a:lnTo>
                    <a:pt x="114503" y="38688"/>
                  </a:lnTo>
                  <a:lnTo>
                    <a:pt x="114478" y="38589"/>
                  </a:lnTo>
                  <a:lnTo>
                    <a:pt x="114453" y="38490"/>
                  </a:lnTo>
                  <a:lnTo>
                    <a:pt x="114478" y="38366"/>
                  </a:lnTo>
                  <a:lnTo>
                    <a:pt x="114503" y="38267"/>
                  </a:lnTo>
                  <a:lnTo>
                    <a:pt x="114552" y="38168"/>
                  </a:lnTo>
                  <a:lnTo>
                    <a:pt x="114627" y="38094"/>
                  </a:lnTo>
                  <a:lnTo>
                    <a:pt x="114725" y="38020"/>
                  </a:lnTo>
                  <a:lnTo>
                    <a:pt x="114800" y="37970"/>
                  </a:lnTo>
                  <a:lnTo>
                    <a:pt x="114923" y="37946"/>
                  </a:lnTo>
                  <a:lnTo>
                    <a:pt x="115022" y="37921"/>
                  </a:lnTo>
                  <a:close/>
                  <a:moveTo>
                    <a:pt x="102209" y="38836"/>
                  </a:moveTo>
                  <a:lnTo>
                    <a:pt x="102308" y="38910"/>
                  </a:lnTo>
                  <a:lnTo>
                    <a:pt x="102357" y="38984"/>
                  </a:lnTo>
                  <a:lnTo>
                    <a:pt x="102357" y="39059"/>
                  </a:lnTo>
                  <a:lnTo>
                    <a:pt x="102357" y="39158"/>
                  </a:lnTo>
                  <a:lnTo>
                    <a:pt x="102308" y="39232"/>
                  </a:lnTo>
                  <a:lnTo>
                    <a:pt x="102209" y="39306"/>
                  </a:lnTo>
                  <a:lnTo>
                    <a:pt x="102036" y="39306"/>
                  </a:lnTo>
                  <a:lnTo>
                    <a:pt x="101962" y="39232"/>
                  </a:lnTo>
                  <a:lnTo>
                    <a:pt x="101912" y="39158"/>
                  </a:lnTo>
                  <a:lnTo>
                    <a:pt x="101887" y="39059"/>
                  </a:lnTo>
                  <a:lnTo>
                    <a:pt x="101912" y="38984"/>
                  </a:lnTo>
                  <a:lnTo>
                    <a:pt x="101962" y="38910"/>
                  </a:lnTo>
                  <a:lnTo>
                    <a:pt x="102036" y="38836"/>
                  </a:lnTo>
                  <a:close/>
                  <a:moveTo>
                    <a:pt x="104707" y="38787"/>
                  </a:moveTo>
                  <a:lnTo>
                    <a:pt x="104831" y="38811"/>
                  </a:lnTo>
                  <a:lnTo>
                    <a:pt x="104930" y="38886"/>
                  </a:lnTo>
                  <a:lnTo>
                    <a:pt x="105004" y="38984"/>
                  </a:lnTo>
                  <a:lnTo>
                    <a:pt x="105029" y="39108"/>
                  </a:lnTo>
                  <a:lnTo>
                    <a:pt x="105004" y="39207"/>
                  </a:lnTo>
                  <a:lnTo>
                    <a:pt x="104930" y="39306"/>
                  </a:lnTo>
                  <a:lnTo>
                    <a:pt x="104831" y="39380"/>
                  </a:lnTo>
                  <a:lnTo>
                    <a:pt x="104707" y="39405"/>
                  </a:lnTo>
                  <a:lnTo>
                    <a:pt x="104584" y="39380"/>
                  </a:lnTo>
                  <a:lnTo>
                    <a:pt x="104485" y="39331"/>
                  </a:lnTo>
                  <a:lnTo>
                    <a:pt x="104435" y="39207"/>
                  </a:lnTo>
                  <a:lnTo>
                    <a:pt x="104411" y="39108"/>
                  </a:lnTo>
                  <a:lnTo>
                    <a:pt x="104435" y="38984"/>
                  </a:lnTo>
                  <a:lnTo>
                    <a:pt x="104485" y="38886"/>
                  </a:lnTo>
                  <a:lnTo>
                    <a:pt x="104584" y="38811"/>
                  </a:lnTo>
                  <a:lnTo>
                    <a:pt x="104707" y="38787"/>
                  </a:lnTo>
                  <a:close/>
                  <a:moveTo>
                    <a:pt x="117743" y="38465"/>
                  </a:moveTo>
                  <a:lnTo>
                    <a:pt x="117867" y="38514"/>
                  </a:lnTo>
                  <a:lnTo>
                    <a:pt x="117966" y="38564"/>
                  </a:lnTo>
                  <a:lnTo>
                    <a:pt x="118065" y="38638"/>
                  </a:lnTo>
                  <a:lnTo>
                    <a:pt x="118139" y="38737"/>
                  </a:lnTo>
                  <a:lnTo>
                    <a:pt x="118188" y="38836"/>
                  </a:lnTo>
                  <a:lnTo>
                    <a:pt x="118238" y="38960"/>
                  </a:lnTo>
                  <a:lnTo>
                    <a:pt x="118238" y="39083"/>
                  </a:lnTo>
                  <a:lnTo>
                    <a:pt x="118238" y="39207"/>
                  </a:lnTo>
                  <a:lnTo>
                    <a:pt x="118188" y="39306"/>
                  </a:lnTo>
                  <a:lnTo>
                    <a:pt x="118139" y="39430"/>
                  </a:lnTo>
                  <a:lnTo>
                    <a:pt x="118065" y="39529"/>
                  </a:lnTo>
                  <a:lnTo>
                    <a:pt x="117966" y="39603"/>
                  </a:lnTo>
                  <a:lnTo>
                    <a:pt x="117867" y="39652"/>
                  </a:lnTo>
                  <a:lnTo>
                    <a:pt x="117743" y="39702"/>
                  </a:lnTo>
                  <a:lnTo>
                    <a:pt x="117496" y="39702"/>
                  </a:lnTo>
                  <a:lnTo>
                    <a:pt x="117397" y="39652"/>
                  </a:lnTo>
                  <a:lnTo>
                    <a:pt x="117273" y="39603"/>
                  </a:lnTo>
                  <a:lnTo>
                    <a:pt x="117174" y="39529"/>
                  </a:lnTo>
                  <a:lnTo>
                    <a:pt x="117100" y="39430"/>
                  </a:lnTo>
                  <a:lnTo>
                    <a:pt x="117051" y="39306"/>
                  </a:lnTo>
                  <a:lnTo>
                    <a:pt x="117001" y="39207"/>
                  </a:lnTo>
                  <a:lnTo>
                    <a:pt x="117001" y="39083"/>
                  </a:lnTo>
                  <a:lnTo>
                    <a:pt x="117001" y="38960"/>
                  </a:lnTo>
                  <a:lnTo>
                    <a:pt x="117051" y="38836"/>
                  </a:lnTo>
                  <a:lnTo>
                    <a:pt x="117100" y="38737"/>
                  </a:lnTo>
                  <a:lnTo>
                    <a:pt x="117174" y="38638"/>
                  </a:lnTo>
                  <a:lnTo>
                    <a:pt x="117273" y="38564"/>
                  </a:lnTo>
                  <a:lnTo>
                    <a:pt x="117397" y="38514"/>
                  </a:lnTo>
                  <a:lnTo>
                    <a:pt x="117496" y="38465"/>
                  </a:lnTo>
                  <a:close/>
                  <a:moveTo>
                    <a:pt x="107305" y="39306"/>
                  </a:moveTo>
                  <a:lnTo>
                    <a:pt x="107453" y="39356"/>
                  </a:lnTo>
                  <a:lnTo>
                    <a:pt x="107527" y="39380"/>
                  </a:lnTo>
                  <a:lnTo>
                    <a:pt x="107577" y="39430"/>
                  </a:lnTo>
                  <a:lnTo>
                    <a:pt x="107626" y="39479"/>
                  </a:lnTo>
                  <a:lnTo>
                    <a:pt x="107651" y="39553"/>
                  </a:lnTo>
                  <a:lnTo>
                    <a:pt x="107676" y="39702"/>
                  </a:lnTo>
                  <a:lnTo>
                    <a:pt x="107651" y="39850"/>
                  </a:lnTo>
                  <a:lnTo>
                    <a:pt x="107626" y="39900"/>
                  </a:lnTo>
                  <a:lnTo>
                    <a:pt x="107577" y="39974"/>
                  </a:lnTo>
                  <a:lnTo>
                    <a:pt x="107527" y="40023"/>
                  </a:lnTo>
                  <a:lnTo>
                    <a:pt x="107453" y="40048"/>
                  </a:lnTo>
                  <a:lnTo>
                    <a:pt x="107305" y="40073"/>
                  </a:lnTo>
                  <a:lnTo>
                    <a:pt x="107156" y="40048"/>
                  </a:lnTo>
                  <a:lnTo>
                    <a:pt x="107107" y="40023"/>
                  </a:lnTo>
                  <a:lnTo>
                    <a:pt x="107033" y="39974"/>
                  </a:lnTo>
                  <a:lnTo>
                    <a:pt x="106983" y="39900"/>
                  </a:lnTo>
                  <a:lnTo>
                    <a:pt x="106958" y="39850"/>
                  </a:lnTo>
                  <a:lnTo>
                    <a:pt x="106934" y="39702"/>
                  </a:lnTo>
                  <a:lnTo>
                    <a:pt x="106958" y="39553"/>
                  </a:lnTo>
                  <a:lnTo>
                    <a:pt x="106983" y="39479"/>
                  </a:lnTo>
                  <a:lnTo>
                    <a:pt x="107033" y="39430"/>
                  </a:lnTo>
                  <a:lnTo>
                    <a:pt x="107107" y="39380"/>
                  </a:lnTo>
                  <a:lnTo>
                    <a:pt x="107156" y="39356"/>
                  </a:lnTo>
                  <a:lnTo>
                    <a:pt x="107305" y="39306"/>
                  </a:lnTo>
                  <a:close/>
                  <a:moveTo>
                    <a:pt x="120217" y="38984"/>
                  </a:moveTo>
                  <a:lnTo>
                    <a:pt x="120341" y="39009"/>
                  </a:lnTo>
                  <a:lnTo>
                    <a:pt x="120464" y="39059"/>
                  </a:lnTo>
                  <a:lnTo>
                    <a:pt x="120588" y="39108"/>
                  </a:lnTo>
                  <a:lnTo>
                    <a:pt x="120712" y="39207"/>
                  </a:lnTo>
                  <a:lnTo>
                    <a:pt x="120786" y="39306"/>
                  </a:lnTo>
                  <a:lnTo>
                    <a:pt x="120860" y="39430"/>
                  </a:lnTo>
                  <a:lnTo>
                    <a:pt x="120909" y="39553"/>
                  </a:lnTo>
                  <a:lnTo>
                    <a:pt x="120909" y="39702"/>
                  </a:lnTo>
                  <a:lnTo>
                    <a:pt x="120909" y="39826"/>
                  </a:lnTo>
                  <a:lnTo>
                    <a:pt x="120860" y="39974"/>
                  </a:lnTo>
                  <a:lnTo>
                    <a:pt x="120786" y="40073"/>
                  </a:lnTo>
                  <a:lnTo>
                    <a:pt x="120712" y="40197"/>
                  </a:lnTo>
                  <a:lnTo>
                    <a:pt x="120588" y="40295"/>
                  </a:lnTo>
                  <a:lnTo>
                    <a:pt x="120464" y="40345"/>
                  </a:lnTo>
                  <a:lnTo>
                    <a:pt x="120341" y="40394"/>
                  </a:lnTo>
                  <a:lnTo>
                    <a:pt x="120068" y="40394"/>
                  </a:lnTo>
                  <a:lnTo>
                    <a:pt x="119945" y="40345"/>
                  </a:lnTo>
                  <a:lnTo>
                    <a:pt x="119821" y="40295"/>
                  </a:lnTo>
                  <a:lnTo>
                    <a:pt x="119722" y="40197"/>
                  </a:lnTo>
                  <a:lnTo>
                    <a:pt x="119623" y="40073"/>
                  </a:lnTo>
                  <a:lnTo>
                    <a:pt x="119549" y="39974"/>
                  </a:lnTo>
                  <a:lnTo>
                    <a:pt x="119524" y="39826"/>
                  </a:lnTo>
                  <a:lnTo>
                    <a:pt x="119500" y="39702"/>
                  </a:lnTo>
                  <a:lnTo>
                    <a:pt x="119524" y="39553"/>
                  </a:lnTo>
                  <a:lnTo>
                    <a:pt x="119549" y="39430"/>
                  </a:lnTo>
                  <a:lnTo>
                    <a:pt x="119623" y="39306"/>
                  </a:lnTo>
                  <a:lnTo>
                    <a:pt x="119722" y="39207"/>
                  </a:lnTo>
                  <a:lnTo>
                    <a:pt x="119821" y="39108"/>
                  </a:lnTo>
                  <a:lnTo>
                    <a:pt x="119945" y="39059"/>
                  </a:lnTo>
                  <a:lnTo>
                    <a:pt x="120068" y="39009"/>
                  </a:lnTo>
                  <a:lnTo>
                    <a:pt x="120217" y="38984"/>
                  </a:lnTo>
                  <a:close/>
                  <a:moveTo>
                    <a:pt x="96990" y="40147"/>
                  </a:moveTo>
                  <a:lnTo>
                    <a:pt x="97039" y="40172"/>
                  </a:lnTo>
                  <a:lnTo>
                    <a:pt x="97089" y="40221"/>
                  </a:lnTo>
                  <a:lnTo>
                    <a:pt x="97089" y="40271"/>
                  </a:lnTo>
                  <a:lnTo>
                    <a:pt x="97089" y="40320"/>
                  </a:lnTo>
                  <a:lnTo>
                    <a:pt x="97039" y="40370"/>
                  </a:lnTo>
                  <a:lnTo>
                    <a:pt x="96990" y="40394"/>
                  </a:lnTo>
                  <a:lnTo>
                    <a:pt x="96940" y="40419"/>
                  </a:lnTo>
                  <a:lnTo>
                    <a:pt x="96891" y="40394"/>
                  </a:lnTo>
                  <a:lnTo>
                    <a:pt x="96841" y="40370"/>
                  </a:lnTo>
                  <a:lnTo>
                    <a:pt x="96817" y="40320"/>
                  </a:lnTo>
                  <a:lnTo>
                    <a:pt x="96817" y="40271"/>
                  </a:lnTo>
                  <a:lnTo>
                    <a:pt x="96817" y="40221"/>
                  </a:lnTo>
                  <a:lnTo>
                    <a:pt x="96841" y="40172"/>
                  </a:lnTo>
                  <a:lnTo>
                    <a:pt x="96891" y="40147"/>
                  </a:lnTo>
                  <a:close/>
                  <a:moveTo>
                    <a:pt x="94318" y="40295"/>
                  </a:moveTo>
                  <a:lnTo>
                    <a:pt x="94368" y="40320"/>
                  </a:lnTo>
                  <a:lnTo>
                    <a:pt x="94392" y="40370"/>
                  </a:lnTo>
                  <a:lnTo>
                    <a:pt x="94368" y="40419"/>
                  </a:lnTo>
                  <a:lnTo>
                    <a:pt x="94318" y="40444"/>
                  </a:lnTo>
                  <a:lnTo>
                    <a:pt x="94269" y="40419"/>
                  </a:lnTo>
                  <a:lnTo>
                    <a:pt x="94244" y="40370"/>
                  </a:lnTo>
                  <a:lnTo>
                    <a:pt x="94269" y="40320"/>
                  </a:lnTo>
                  <a:lnTo>
                    <a:pt x="94318" y="40295"/>
                  </a:lnTo>
                  <a:close/>
                  <a:moveTo>
                    <a:pt x="122938" y="38935"/>
                  </a:moveTo>
                  <a:lnTo>
                    <a:pt x="123086" y="38984"/>
                  </a:lnTo>
                  <a:lnTo>
                    <a:pt x="123210" y="39059"/>
                  </a:lnTo>
                  <a:lnTo>
                    <a:pt x="123334" y="39158"/>
                  </a:lnTo>
                  <a:lnTo>
                    <a:pt x="123433" y="39281"/>
                  </a:lnTo>
                  <a:lnTo>
                    <a:pt x="123507" y="39405"/>
                  </a:lnTo>
                  <a:lnTo>
                    <a:pt x="123531" y="39553"/>
                  </a:lnTo>
                  <a:lnTo>
                    <a:pt x="123556" y="39702"/>
                  </a:lnTo>
                  <a:lnTo>
                    <a:pt x="123531" y="39850"/>
                  </a:lnTo>
                  <a:lnTo>
                    <a:pt x="123507" y="39974"/>
                  </a:lnTo>
                  <a:lnTo>
                    <a:pt x="123433" y="40122"/>
                  </a:lnTo>
                  <a:lnTo>
                    <a:pt x="123334" y="40246"/>
                  </a:lnTo>
                  <a:lnTo>
                    <a:pt x="123210" y="40320"/>
                  </a:lnTo>
                  <a:lnTo>
                    <a:pt x="123086" y="40394"/>
                  </a:lnTo>
                  <a:lnTo>
                    <a:pt x="122938" y="40444"/>
                  </a:lnTo>
                  <a:lnTo>
                    <a:pt x="122789" y="40469"/>
                  </a:lnTo>
                  <a:lnTo>
                    <a:pt x="122641" y="40444"/>
                  </a:lnTo>
                  <a:lnTo>
                    <a:pt x="122493" y="40394"/>
                  </a:lnTo>
                  <a:lnTo>
                    <a:pt x="122369" y="40320"/>
                  </a:lnTo>
                  <a:lnTo>
                    <a:pt x="122245" y="40246"/>
                  </a:lnTo>
                  <a:lnTo>
                    <a:pt x="122146" y="40122"/>
                  </a:lnTo>
                  <a:lnTo>
                    <a:pt x="122097" y="39974"/>
                  </a:lnTo>
                  <a:lnTo>
                    <a:pt x="122047" y="39850"/>
                  </a:lnTo>
                  <a:lnTo>
                    <a:pt x="122023" y="39702"/>
                  </a:lnTo>
                  <a:lnTo>
                    <a:pt x="122047" y="39553"/>
                  </a:lnTo>
                  <a:lnTo>
                    <a:pt x="122097" y="39405"/>
                  </a:lnTo>
                  <a:lnTo>
                    <a:pt x="122146" y="39281"/>
                  </a:lnTo>
                  <a:lnTo>
                    <a:pt x="122245" y="39158"/>
                  </a:lnTo>
                  <a:lnTo>
                    <a:pt x="122369" y="39059"/>
                  </a:lnTo>
                  <a:lnTo>
                    <a:pt x="122493" y="38984"/>
                  </a:lnTo>
                  <a:lnTo>
                    <a:pt x="122641" y="38935"/>
                  </a:lnTo>
                  <a:close/>
                  <a:moveTo>
                    <a:pt x="109951" y="39850"/>
                  </a:moveTo>
                  <a:lnTo>
                    <a:pt x="110050" y="39875"/>
                  </a:lnTo>
                  <a:lnTo>
                    <a:pt x="110125" y="39924"/>
                  </a:lnTo>
                  <a:lnTo>
                    <a:pt x="110199" y="39974"/>
                  </a:lnTo>
                  <a:lnTo>
                    <a:pt x="110248" y="40048"/>
                  </a:lnTo>
                  <a:lnTo>
                    <a:pt x="110298" y="40147"/>
                  </a:lnTo>
                  <a:lnTo>
                    <a:pt x="110322" y="40221"/>
                  </a:lnTo>
                  <a:lnTo>
                    <a:pt x="110322" y="40320"/>
                  </a:lnTo>
                  <a:lnTo>
                    <a:pt x="110322" y="40394"/>
                  </a:lnTo>
                  <a:lnTo>
                    <a:pt x="110298" y="40493"/>
                  </a:lnTo>
                  <a:lnTo>
                    <a:pt x="110248" y="40568"/>
                  </a:lnTo>
                  <a:lnTo>
                    <a:pt x="110199" y="40642"/>
                  </a:lnTo>
                  <a:lnTo>
                    <a:pt x="110125" y="40691"/>
                  </a:lnTo>
                  <a:lnTo>
                    <a:pt x="110050" y="40741"/>
                  </a:lnTo>
                  <a:lnTo>
                    <a:pt x="109951" y="40765"/>
                  </a:lnTo>
                  <a:lnTo>
                    <a:pt x="109778" y="40765"/>
                  </a:lnTo>
                  <a:lnTo>
                    <a:pt x="109704" y="40741"/>
                  </a:lnTo>
                  <a:lnTo>
                    <a:pt x="109630" y="40691"/>
                  </a:lnTo>
                  <a:lnTo>
                    <a:pt x="109556" y="40642"/>
                  </a:lnTo>
                  <a:lnTo>
                    <a:pt x="109481" y="40568"/>
                  </a:lnTo>
                  <a:lnTo>
                    <a:pt x="109457" y="40493"/>
                  </a:lnTo>
                  <a:lnTo>
                    <a:pt x="109432" y="40394"/>
                  </a:lnTo>
                  <a:lnTo>
                    <a:pt x="109407" y="40320"/>
                  </a:lnTo>
                  <a:lnTo>
                    <a:pt x="109432" y="40221"/>
                  </a:lnTo>
                  <a:lnTo>
                    <a:pt x="109457" y="40147"/>
                  </a:lnTo>
                  <a:lnTo>
                    <a:pt x="109481" y="40048"/>
                  </a:lnTo>
                  <a:lnTo>
                    <a:pt x="109556" y="39974"/>
                  </a:lnTo>
                  <a:lnTo>
                    <a:pt x="109630" y="39924"/>
                  </a:lnTo>
                  <a:lnTo>
                    <a:pt x="109704" y="39875"/>
                  </a:lnTo>
                  <a:lnTo>
                    <a:pt x="109778" y="39850"/>
                  </a:lnTo>
                  <a:close/>
                  <a:moveTo>
                    <a:pt x="99463" y="40691"/>
                  </a:moveTo>
                  <a:lnTo>
                    <a:pt x="99538" y="40716"/>
                  </a:lnTo>
                  <a:lnTo>
                    <a:pt x="99612" y="40765"/>
                  </a:lnTo>
                  <a:lnTo>
                    <a:pt x="99661" y="40840"/>
                  </a:lnTo>
                  <a:lnTo>
                    <a:pt x="99686" y="40914"/>
                  </a:lnTo>
                  <a:lnTo>
                    <a:pt x="99661" y="40988"/>
                  </a:lnTo>
                  <a:lnTo>
                    <a:pt x="99612" y="41062"/>
                  </a:lnTo>
                  <a:lnTo>
                    <a:pt x="99538" y="41112"/>
                  </a:lnTo>
                  <a:lnTo>
                    <a:pt x="99389" y="41112"/>
                  </a:lnTo>
                  <a:lnTo>
                    <a:pt x="99315" y="41062"/>
                  </a:lnTo>
                  <a:lnTo>
                    <a:pt x="99265" y="40988"/>
                  </a:lnTo>
                  <a:lnTo>
                    <a:pt x="99265" y="40914"/>
                  </a:lnTo>
                  <a:lnTo>
                    <a:pt x="99265" y="40840"/>
                  </a:lnTo>
                  <a:lnTo>
                    <a:pt x="99315" y="40765"/>
                  </a:lnTo>
                  <a:lnTo>
                    <a:pt x="99389" y="40716"/>
                  </a:lnTo>
                  <a:lnTo>
                    <a:pt x="99463" y="40691"/>
                  </a:lnTo>
                  <a:close/>
                  <a:moveTo>
                    <a:pt x="125362" y="39454"/>
                  </a:moveTo>
                  <a:lnTo>
                    <a:pt x="125535" y="39479"/>
                  </a:lnTo>
                  <a:lnTo>
                    <a:pt x="125684" y="39529"/>
                  </a:lnTo>
                  <a:lnTo>
                    <a:pt x="125832" y="39603"/>
                  </a:lnTo>
                  <a:lnTo>
                    <a:pt x="125956" y="39727"/>
                  </a:lnTo>
                  <a:lnTo>
                    <a:pt x="126079" y="39850"/>
                  </a:lnTo>
                  <a:lnTo>
                    <a:pt x="126153" y="39999"/>
                  </a:lnTo>
                  <a:lnTo>
                    <a:pt x="126203" y="40147"/>
                  </a:lnTo>
                  <a:lnTo>
                    <a:pt x="126203" y="40320"/>
                  </a:lnTo>
                  <a:lnTo>
                    <a:pt x="126203" y="40469"/>
                  </a:lnTo>
                  <a:lnTo>
                    <a:pt x="126153" y="40642"/>
                  </a:lnTo>
                  <a:lnTo>
                    <a:pt x="126079" y="40790"/>
                  </a:lnTo>
                  <a:lnTo>
                    <a:pt x="125956" y="40914"/>
                  </a:lnTo>
                  <a:lnTo>
                    <a:pt x="125832" y="41013"/>
                  </a:lnTo>
                  <a:lnTo>
                    <a:pt x="125684" y="41087"/>
                  </a:lnTo>
                  <a:lnTo>
                    <a:pt x="125535" y="41137"/>
                  </a:lnTo>
                  <a:lnTo>
                    <a:pt x="125362" y="41161"/>
                  </a:lnTo>
                  <a:lnTo>
                    <a:pt x="125214" y="41137"/>
                  </a:lnTo>
                  <a:lnTo>
                    <a:pt x="125040" y="41087"/>
                  </a:lnTo>
                  <a:lnTo>
                    <a:pt x="124892" y="41013"/>
                  </a:lnTo>
                  <a:lnTo>
                    <a:pt x="124768" y="40914"/>
                  </a:lnTo>
                  <a:lnTo>
                    <a:pt x="124669" y="40790"/>
                  </a:lnTo>
                  <a:lnTo>
                    <a:pt x="124570" y="40642"/>
                  </a:lnTo>
                  <a:lnTo>
                    <a:pt x="124546" y="40469"/>
                  </a:lnTo>
                  <a:lnTo>
                    <a:pt x="124521" y="40320"/>
                  </a:lnTo>
                  <a:lnTo>
                    <a:pt x="124546" y="40147"/>
                  </a:lnTo>
                  <a:lnTo>
                    <a:pt x="124570" y="39999"/>
                  </a:lnTo>
                  <a:lnTo>
                    <a:pt x="124669" y="39850"/>
                  </a:lnTo>
                  <a:lnTo>
                    <a:pt x="124768" y="39727"/>
                  </a:lnTo>
                  <a:lnTo>
                    <a:pt x="124892" y="39603"/>
                  </a:lnTo>
                  <a:lnTo>
                    <a:pt x="125040" y="39529"/>
                  </a:lnTo>
                  <a:lnTo>
                    <a:pt x="125214" y="39479"/>
                  </a:lnTo>
                  <a:lnTo>
                    <a:pt x="125362" y="39454"/>
                  </a:lnTo>
                  <a:close/>
                  <a:moveTo>
                    <a:pt x="112524" y="40419"/>
                  </a:moveTo>
                  <a:lnTo>
                    <a:pt x="112623" y="40444"/>
                  </a:lnTo>
                  <a:lnTo>
                    <a:pt x="112722" y="40493"/>
                  </a:lnTo>
                  <a:lnTo>
                    <a:pt x="112796" y="40568"/>
                  </a:lnTo>
                  <a:lnTo>
                    <a:pt x="112870" y="40642"/>
                  </a:lnTo>
                  <a:lnTo>
                    <a:pt x="112920" y="40741"/>
                  </a:lnTo>
                  <a:lnTo>
                    <a:pt x="112944" y="40840"/>
                  </a:lnTo>
                  <a:lnTo>
                    <a:pt x="112969" y="40939"/>
                  </a:lnTo>
                  <a:lnTo>
                    <a:pt x="112944" y="41038"/>
                  </a:lnTo>
                  <a:lnTo>
                    <a:pt x="112920" y="41137"/>
                  </a:lnTo>
                  <a:lnTo>
                    <a:pt x="112870" y="41235"/>
                  </a:lnTo>
                  <a:lnTo>
                    <a:pt x="112796" y="41310"/>
                  </a:lnTo>
                  <a:lnTo>
                    <a:pt x="112722" y="41384"/>
                  </a:lnTo>
                  <a:lnTo>
                    <a:pt x="112623" y="41433"/>
                  </a:lnTo>
                  <a:lnTo>
                    <a:pt x="112524" y="41458"/>
                  </a:lnTo>
                  <a:lnTo>
                    <a:pt x="112425" y="41483"/>
                  </a:lnTo>
                  <a:lnTo>
                    <a:pt x="112326" y="41458"/>
                  </a:lnTo>
                  <a:lnTo>
                    <a:pt x="112227" y="41433"/>
                  </a:lnTo>
                  <a:lnTo>
                    <a:pt x="112128" y="41384"/>
                  </a:lnTo>
                  <a:lnTo>
                    <a:pt x="112054" y="41310"/>
                  </a:lnTo>
                  <a:lnTo>
                    <a:pt x="111980" y="41235"/>
                  </a:lnTo>
                  <a:lnTo>
                    <a:pt x="111930" y="41137"/>
                  </a:lnTo>
                  <a:lnTo>
                    <a:pt x="111906" y="41038"/>
                  </a:lnTo>
                  <a:lnTo>
                    <a:pt x="111906" y="40939"/>
                  </a:lnTo>
                  <a:lnTo>
                    <a:pt x="111906" y="40840"/>
                  </a:lnTo>
                  <a:lnTo>
                    <a:pt x="111930" y="40741"/>
                  </a:lnTo>
                  <a:lnTo>
                    <a:pt x="111980" y="40642"/>
                  </a:lnTo>
                  <a:lnTo>
                    <a:pt x="112054" y="40568"/>
                  </a:lnTo>
                  <a:lnTo>
                    <a:pt x="112128" y="40493"/>
                  </a:lnTo>
                  <a:lnTo>
                    <a:pt x="112227" y="40444"/>
                  </a:lnTo>
                  <a:lnTo>
                    <a:pt x="112326" y="40419"/>
                  </a:lnTo>
                  <a:close/>
                  <a:moveTo>
                    <a:pt x="115121" y="40320"/>
                  </a:moveTo>
                  <a:lnTo>
                    <a:pt x="115245" y="40370"/>
                  </a:lnTo>
                  <a:lnTo>
                    <a:pt x="115344" y="40419"/>
                  </a:lnTo>
                  <a:lnTo>
                    <a:pt x="115443" y="40493"/>
                  </a:lnTo>
                  <a:lnTo>
                    <a:pt x="115517" y="40592"/>
                  </a:lnTo>
                  <a:lnTo>
                    <a:pt x="115566" y="40691"/>
                  </a:lnTo>
                  <a:lnTo>
                    <a:pt x="115591" y="40790"/>
                  </a:lnTo>
                  <a:lnTo>
                    <a:pt x="115616" y="40914"/>
                  </a:lnTo>
                  <a:lnTo>
                    <a:pt x="115591" y="41013"/>
                  </a:lnTo>
                  <a:lnTo>
                    <a:pt x="115566" y="41137"/>
                  </a:lnTo>
                  <a:lnTo>
                    <a:pt x="115517" y="41235"/>
                  </a:lnTo>
                  <a:lnTo>
                    <a:pt x="115443" y="41334"/>
                  </a:lnTo>
                  <a:lnTo>
                    <a:pt x="115344" y="41409"/>
                  </a:lnTo>
                  <a:lnTo>
                    <a:pt x="115245" y="41458"/>
                  </a:lnTo>
                  <a:lnTo>
                    <a:pt x="115121" y="41508"/>
                  </a:lnTo>
                  <a:lnTo>
                    <a:pt x="114899" y="41508"/>
                  </a:lnTo>
                  <a:lnTo>
                    <a:pt x="114800" y="41458"/>
                  </a:lnTo>
                  <a:lnTo>
                    <a:pt x="114676" y="41409"/>
                  </a:lnTo>
                  <a:lnTo>
                    <a:pt x="114602" y="41334"/>
                  </a:lnTo>
                  <a:lnTo>
                    <a:pt x="114528" y="41235"/>
                  </a:lnTo>
                  <a:lnTo>
                    <a:pt x="114453" y="41137"/>
                  </a:lnTo>
                  <a:lnTo>
                    <a:pt x="114429" y="41013"/>
                  </a:lnTo>
                  <a:lnTo>
                    <a:pt x="114429" y="40914"/>
                  </a:lnTo>
                  <a:lnTo>
                    <a:pt x="114429" y="40790"/>
                  </a:lnTo>
                  <a:lnTo>
                    <a:pt x="114453" y="40691"/>
                  </a:lnTo>
                  <a:lnTo>
                    <a:pt x="114528" y="40592"/>
                  </a:lnTo>
                  <a:lnTo>
                    <a:pt x="114602" y="40493"/>
                  </a:lnTo>
                  <a:lnTo>
                    <a:pt x="114676" y="40419"/>
                  </a:lnTo>
                  <a:lnTo>
                    <a:pt x="114800" y="40370"/>
                  </a:lnTo>
                  <a:lnTo>
                    <a:pt x="114899" y="40320"/>
                  </a:lnTo>
                  <a:close/>
                  <a:moveTo>
                    <a:pt x="101986" y="41260"/>
                  </a:moveTo>
                  <a:lnTo>
                    <a:pt x="102085" y="41285"/>
                  </a:lnTo>
                  <a:lnTo>
                    <a:pt x="102184" y="41359"/>
                  </a:lnTo>
                  <a:lnTo>
                    <a:pt x="102234" y="41458"/>
                  </a:lnTo>
                  <a:lnTo>
                    <a:pt x="102259" y="41557"/>
                  </a:lnTo>
                  <a:lnTo>
                    <a:pt x="102234" y="41656"/>
                  </a:lnTo>
                  <a:lnTo>
                    <a:pt x="102184" y="41755"/>
                  </a:lnTo>
                  <a:lnTo>
                    <a:pt x="102085" y="41829"/>
                  </a:lnTo>
                  <a:lnTo>
                    <a:pt x="101863" y="41829"/>
                  </a:lnTo>
                  <a:lnTo>
                    <a:pt x="101764" y="41755"/>
                  </a:lnTo>
                  <a:lnTo>
                    <a:pt x="101714" y="41656"/>
                  </a:lnTo>
                  <a:lnTo>
                    <a:pt x="101690" y="41557"/>
                  </a:lnTo>
                  <a:lnTo>
                    <a:pt x="101714" y="41458"/>
                  </a:lnTo>
                  <a:lnTo>
                    <a:pt x="101764" y="41359"/>
                  </a:lnTo>
                  <a:lnTo>
                    <a:pt x="101863" y="41285"/>
                  </a:lnTo>
                  <a:lnTo>
                    <a:pt x="101986" y="41260"/>
                  </a:lnTo>
                  <a:close/>
                  <a:moveTo>
                    <a:pt x="104608" y="41137"/>
                  </a:moveTo>
                  <a:lnTo>
                    <a:pt x="104732" y="41161"/>
                  </a:lnTo>
                  <a:lnTo>
                    <a:pt x="104856" y="41235"/>
                  </a:lnTo>
                  <a:lnTo>
                    <a:pt x="104930" y="41359"/>
                  </a:lnTo>
                  <a:lnTo>
                    <a:pt x="104955" y="41483"/>
                  </a:lnTo>
                  <a:lnTo>
                    <a:pt x="104930" y="41606"/>
                  </a:lnTo>
                  <a:lnTo>
                    <a:pt x="104856" y="41730"/>
                  </a:lnTo>
                  <a:lnTo>
                    <a:pt x="104732" y="41804"/>
                  </a:lnTo>
                  <a:lnTo>
                    <a:pt x="104608" y="41829"/>
                  </a:lnTo>
                  <a:lnTo>
                    <a:pt x="104460" y="41804"/>
                  </a:lnTo>
                  <a:lnTo>
                    <a:pt x="104361" y="41730"/>
                  </a:lnTo>
                  <a:lnTo>
                    <a:pt x="104287" y="41606"/>
                  </a:lnTo>
                  <a:lnTo>
                    <a:pt x="104262" y="41483"/>
                  </a:lnTo>
                  <a:lnTo>
                    <a:pt x="104287" y="41359"/>
                  </a:lnTo>
                  <a:lnTo>
                    <a:pt x="104361" y="41235"/>
                  </a:lnTo>
                  <a:lnTo>
                    <a:pt x="104460" y="41161"/>
                  </a:lnTo>
                  <a:lnTo>
                    <a:pt x="104608" y="41137"/>
                  </a:lnTo>
                  <a:close/>
                  <a:moveTo>
                    <a:pt x="117570" y="40864"/>
                  </a:moveTo>
                  <a:lnTo>
                    <a:pt x="117694" y="40889"/>
                  </a:lnTo>
                  <a:lnTo>
                    <a:pt x="117817" y="40914"/>
                  </a:lnTo>
                  <a:lnTo>
                    <a:pt x="117941" y="40988"/>
                  </a:lnTo>
                  <a:lnTo>
                    <a:pt x="118040" y="41062"/>
                  </a:lnTo>
                  <a:lnTo>
                    <a:pt x="118114" y="41161"/>
                  </a:lnTo>
                  <a:lnTo>
                    <a:pt x="118188" y="41285"/>
                  </a:lnTo>
                  <a:lnTo>
                    <a:pt x="118213" y="41409"/>
                  </a:lnTo>
                  <a:lnTo>
                    <a:pt x="118238" y="41532"/>
                  </a:lnTo>
                  <a:lnTo>
                    <a:pt x="118213" y="41656"/>
                  </a:lnTo>
                  <a:lnTo>
                    <a:pt x="118188" y="41780"/>
                  </a:lnTo>
                  <a:lnTo>
                    <a:pt x="118114" y="41903"/>
                  </a:lnTo>
                  <a:lnTo>
                    <a:pt x="118040" y="42002"/>
                  </a:lnTo>
                  <a:lnTo>
                    <a:pt x="117941" y="42101"/>
                  </a:lnTo>
                  <a:lnTo>
                    <a:pt x="117817" y="42151"/>
                  </a:lnTo>
                  <a:lnTo>
                    <a:pt x="117694" y="42200"/>
                  </a:lnTo>
                  <a:lnTo>
                    <a:pt x="117446" y="42200"/>
                  </a:lnTo>
                  <a:lnTo>
                    <a:pt x="117323" y="42151"/>
                  </a:lnTo>
                  <a:lnTo>
                    <a:pt x="117199" y="42101"/>
                  </a:lnTo>
                  <a:lnTo>
                    <a:pt x="117100" y="42002"/>
                  </a:lnTo>
                  <a:lnTo>
                    <a:pt x="117001" y="41903"/>
                  </a:lnTo>
                  <a:lnTo>
                    <a:pt x="116952" y="41780"/>
                  </a:lnTo>
                  <a:lnTo>
                    <a:pt x="116902" y="41656"/>
                  </a:lnTo>
                  <a:lnTo>
                    <a:pt x="116902" y="41532"/>
                  </a:lnTo>
                  <a:lnTo>
                    <a:pt x="116902" y="41409"/>
                  </a:lnTo>
                  <a:lnTo>
                    <a:pt x="116952" y="41285"/>
                  </a:lnTo>
                  <a:lnTo>
                    <a:pt x="117001" y="41161"/>
                  </a:lnTo>
                  <a:lnTo>
                    <a:pt x="117100" y="41062"/>
                  </a:lnTo>
                  <a:lnTo>
                    <a:pt x="117199" y="40988"/>
                  </a:lnTo>
                  <a:lnTo>
                    <a:pt x="117323" y="40914"/>
                  </a:lnTo>
                  <a:lnTo>
                    <a:pt x="117446" y="40889"/>
                  </a:lnTo>
                  <a:lnTo>
                    <a:pt x="117570" y="40864"/>
                  </a:lnTo>
                  <a:close/>
                  <a:moveTo>
                    <a:pt x="92488" y="42126"/>
                  </a:moveTo>
                  <a:lnTo>
                    <a:pt x="92537" y="42151"/>
                  </a:lnTo>
                  <a:lnTo>
                    <a:pt x="92562" y="42200"/>
                  </a:lnTo>
                  <a:lnTo>
                    <a:pt x="92537" y="42250"/>
                  </a:lnTo>
                  <a:lnTo>
                    <a:pt x="92438" y="42250"/>
                  </a:lnTo>
                  <a:lnTo>
                    <a:pt x="92414" y="42200"/>
                  </a:lnTo>
                  <a:lnTo>
                    <a:pt x="92438" y="42151"/>
                  </a:lnTo>
                  <a:lnTo>
                    <a:pt x="92488" y="42126"/>
                  </a:lnTo>
                  <a:close/>
                  <a:moveTo>
                    <a:pt x="107206" y="41705"/>
                  </a:moveTo>
                  <a:lnTo>
                    <a:pt x="107280" y="41730"/>
                  </a:lnTo>
                  <a:lnTo>
                    <a:pt x="107354" y="41780"/>
                  </a:lnTo>
                  <a:lnTo>
                    <a:pt x="107404" y="41829"/>
                  </a:lnTo>
                  <a:lnTo>
                    <a:pt x="107478" y="41879"/>
                  </a:lnTo>
                  <a:lnTo>
                    <a:pt x="107503" y="41953"/>
                  </a:lnTo>
                  <a:lnTo>
                    <a:pt x="107527" y="42052"/>
                  </a:lnTo>
                  <a:lnTo>
                    <a:pt x="107527" y="42126"/>
                  </a:lnTo>
                  <a:lnTo>
                    <a:pt x="107527" y="42200"/>
                  </a:lnTo>
                  <a:lnTo>
                    <a:pt x="107503" y="42274"/>
                  </a:lnTo>
                  <a:lnTo>
                    <a:pt x="107478" y="42349"/>
                  </a:lnTo>
                  <a:lnTo>
                    <a:pt x="107404" y="42423"/>
                  </a:lnTo>
                  <a:lnTo>
                    <a:pt x="107354" y="42472"/>
                  </a:lnTo>
                  <a:lnTo>
                    <a:pt x="107280" y="42522"/>
                  </a:lnTo>
                  <a:lnTo>
                    <a:pt x="107206" y="42546"/>
                  </a:lnTo>
                  <a:lnTo>
                    <a:pt x="107033" y="42546"/>
                  </a:lnTo>
                  <a:lnTo>
                    <a:pt x="106958" y="42522"/>
                  </a:lnTo>
                  <a:lnTo>
                    <a:pt x="106884" y="42472"/>
                  </a:lnTo>
                  <a:lnTo>
                    <a:pt x="106810" y="42423"/>
                  </a:lnTo>
                  <a:lnTo>
                    <a:pt x="106760" y="42349"/>
                  </a:lnTo>
                  <a:lnTo>
                    <a:pt x="106736" y="42274"/>
                  </a:lnTo>
                  <a:lnTo>
                    <a:pt x="106711" y="42200"/>
                  </a:lnTo>
                  <a:lnTo>
                    <a:pt x="106686" y="42126"/>
                  </a:lnTo>
                  <a:lnTo>
                    <a:pt x="106711" y="42052"/>
                  </a:lnTo>
                  <a:lnTo>
                    <a:pt x="106736" y="41953"/>
                  </a:lnTo>
                  <a:lnTo>
                    <a:pt x="106760" y="41879"/>
                  </a:lnTo>
                  <a:lnTo>
                    <a:pt x="106810" y="41829"/>
                  </a:lnTo>
                  <a:lnTo>
                    <a:pt x="106884" y="41780"/>
                  </a:lnTo>
                  <a:lnTo>
                    <a:pt x="106958" y="41730"/>
                  </a:lnTo>
                  <a:lnTo>
                    <a:pt x="107033" y="41705"/>
                  </a:lnTo>
                  <a:close/>
                  <a:moveTo>
                    <a:pt x="96198" y="42274"/>
                  </a:moveTo>
                  <a:lnTo>
                    <a:pt x="96248" y="42299"/>
                  </a:lnTo>
                  <a:lnTo>
                    <a:pt x="96297" y="42324"/>
                  </a:lnTo>
                  <a:lnTo>
                    <a:pt x="96347" y="42373"/>
                  </a:lnTo>
                  <a:lnTo>
                    <a:pt x="96347" y="42448"/>
                  </a:lnTo>
                  <a:lnTo>
                    <a:pt x="96347" y="42497"/>
                  </a:lnTo>
                  <a:lnTo>
                    <a:pt x="96297" y="42546"/>
                  </a:lnTo>
                  <a:lnTo>
                    <a:pt x="96248" y="42596"/>
                  </a:lnTo>
                  <a:lnTo>
                    <a:pt x="96124" y="42596"/>
                  </a:lnTo>
                  <a:lnTo>
                    <a:pt x="96075" y="42546"/>
                  </a:lnTo>
                  <a:lnTo>
                    <a:pt x="96050" y="42497"/>
                  </a:lnTo>
                  <a:lnTo>
                    <a:pt x="96025" y="42448"/>
                  </a:lnTo>
                  <a:lnTo>
                    <a:pt x="96050" y="42373"/>
                  </a:lnTo>
                  <a:lnTo>
                    <a:pt x="96075" y="42324"/>
                  </a:lnTo>
                  <a:lnTo>
                    <a:pt x="96124" y="42299"/>
                  </a:lnTo>
                  <a:lnTo>
                    <a:pt x="96198" y="42274"/>
                  </a:lnTo>
                  <a:close/>
                  <a:moveTo>
                    <a:pt x="120242" y="41433"/>
                  </a:moveTo>
                  <a:lnTo>
                    <a:pt x="120390" y="41483"/>
                  </a:lnTo>
                  <a:lnTo>
                    <a:pt x="120514" y="41557"/>
                  </a:lnTo>
                  <a:lnTo>
                    <a:pt x="120637" y="41631"/>
                  </a:lnTo>
                  <a:lnTo>
                    <a:pt x="120736" y="41755"/>
                  </a:lnTo>
                  <a:lnTo>
                    <a:pt x="120786" y="41879"/>
                  </a:lnTo>
                  <a:lnTo>
                    <a:pt x="120835" y="42027"/>
                  </a:lnTo>
                  <a:lnTo>
                    <a:pt x="120860" y="42175"/>
                  </a:lnTo>
                  <a:lnTo>
                    <a:pt x="120835" y="42324"/>
                  </a:lnTo>
                  <a:lnTo>
                    <a:pt x="120786" y="42448"/>
                  </a:lnTo>
                  <a:lnTo>
                    <a:pt x="120736" y="42596"/>
                  </a:lnTo>
                  <a:lnTo>
                    <a:pt x="120637" y="42695"/>
                  </a:lnTo>
                  <a:lnTo>
                    <a:pt x="120514" y="42794"/>
                  </a:lnTo>
                  <a:lnTo>
                    <a:pt x="120390" y="42868"/>
                  </a:lnTo>
                  <a:lnTo>
                    <a:pt x="120242" y="42917"/>
                  </a:lnTo>
                  <a:lnTo>
                    <a:pt x="119969" y="42917"/>
                  </a:lnTo>
                  <a:lnTo>
                    <a:pt x="119821" y="42868"/>
                  </a:lnTo>
                  <a:lnTo>
                    <a:pt x="119697" y="42794"/>
                  </a:lnTo>
                  <a:lnTo>
                    <a:pt x="119574" y="42695"/>
                  </a:lnTo>
                  <a:lnTo>
                    <a:pt x="119475" y="42596"/>
                  </a:lnTo>
                  <a:lnTo>
                    <a:pt x="119401" y="42448"/>
                  </a:lnTo>
                  <a:lnTo>
                    <a:pt x="119376" y="42324"/>
                  </a:lnTo>
                  <a:lnTo>
                    <a:pt x="119351" y="42175"/>
                  </a:lnTo>
                  <a:lnTo>
                    <a:pt x="119376" y="42027"/>
                  </a:lnTo>
                  <a:lnTo>
                    <a:pt x="119401" y="41879"/>
                  </a:lnTo>
                  <a:lnTo>
                    <a:pt x="119475" y="41755"/>
                  </a:lnTo>
                  <a:lnTo>
                    <a:pt x="119574" y="41631"/>
                  </a:lnTo>
                  <a:lnTo>
                    <a:pt x="119697" y="41557"/>
                  </a:lnTo>
                  <a:lnTo>
                    <a:pt x="119821" y="41483"/>
                  </a:lnTo>
                  <a:lnTo>
                    <a:pt x="119969" y="41433"/>
                  </a:lnTo>
                  <a:close/>
                  <a:moveTo>
                    <a:pt x="122690" y="41310"/>
                  </a:moveTo>
                  <a:lnTo>
                    <a:pt x="122839" y="41334"/>
                  </a:lnTo>
                  <a:lnTo>
                    <a:pt x="123012" y="41384"/>
                  </a:lnTo>
                  <a:lnTo>
                    <a:pt x="123136" y="41458"/>
                  </a:lnTo>
                  <a:lnTo>
                    <a:pt x="123259" y="41557"/>
                  </a:lnTo>
                  <a:lnTo>
                    <a:pt x="123383" y="41681"/>
                  </a:lnTo>
                  <a:lnTo>
                    <a:pt x="123457" y="41829"/>
                  </a:lnTo>
                  <a:lnTo>
                    <a:pt x="123482" y="41978"/>
                  </a:lnTo>
                  <a:lnTo>
                    <a:pt x="123507" y="42126"/>
                  </a:lnTo>
                  <a:lnTo>
                    <a:pt x="123482" y="42274"/>
                  </a:lnTo>
                  <a:lnTo>
                    <a:pt x="123457" y="42423"/>
                  </a:lnTo>
                  <a:lnTo>
                    <a:pt x="123383" y="42571"/>
                  </a:lnTo>
                  <a:lnTo>
                    <a:pt x="123259" y="42695"/>
                  </a:lnTo>
                  <a:lnTo>
                    <a:pt x="123136" y="42794"/>
                  </a:lnTo>
                  <a:lnTo>
                    <a:pt x="123012" y="42868"/>
                  </a:lnTo>
                  <a:lnTo>
                    <a:pt x="122839" y="42917"/>
                  </a:lnTo>
                  <a:lnTo>
                    <a:pt x="122690" y="42942"/>
                  </a:lnTo>
                  <a:lnTo>
                    <a:pt x="122542" y="42917"/>
                  </a:lnTo>
                  <a:lnTo>
                    <a:pt x="122394" y="42868"/>
                  </a:lnTo>
                  <a:lnTo>
                    <a:pt x="122245" y="42794"/>
                  </a:lnTo>
                  <a:lnTo>
                    <a:pt x="122122" y="42695"/>
                  </a:lnTo>
                  <a:lnTo>
                    <a:pt x="122023" y="42571"/>
                  </a:lnTo>
                  <a:lnTo>
                    <a:pt x="121948" y="42423"/>
                  </a:lnTo>
                  <a:lnTo>
                    <a:pt x="121899" y="42274"/>
                  </a:lnTo>
                  <a:lnTo>
                    <a:pt x="121899" y="42126"/>
                  </a:lnTo>
                  <a:lnTo>
                    <a:pt x="121899" y="41978"/>
                  </a:lnTo>
                  <a:lnTo>
                    <a:pt x="121948" y="41829"/>
                  </a:lnTo>
                  <a:lnTo>
                    <a:pt x="122023" y="41681"/>
                  </a:lnTo>
                  <a:lnTo>
                    <a:pt x="122122" y="41557"/>
                  </a:lnTo>
                  <a:lnTo>
                    <a:pt x="122245" y="41458"/>
                  </a:lnTo>
                  <a:lnTo>
                    <a:pt x="122394" y="41384"/>
                  </a:lnTo>
                  <a:lnTo>
                    <a:pt x="122542" y="41334"/>
                  </a:lnTo>
                  <a:lnTo>
                    <a:pt x="122690" y="41310"/>
                  </a:lnTo>
                  <a:close/>
                  <a:moveTo>
                    <a:pt x="109729" y="42274"/>
                  </a:moveTo>
                  <a:lnTo>
                    <a:pt x="109803" y="42299"/>
                  </a:lnTo>
                  <a:lnTo>
                    <a:pt x="109902" y="42349"/>
                  </a:lnTo>
                  <a:lnTo>
                    <a:pt x="109976" y="42423"/>
                  </a:lnTo>
                  <a:lnTo>
                    <a:pt x="110050" y="42497"/>
                  </a:lnTo>
                  <a:lnTo>
                    <a:pt x="110075" y="42571"/>
                  </a:lnTo>
                  <a:lnTo>
                    <a:pt x="110100" y="42670"/>
                  </a:lnTo>
                  <a:lnTo>
                    <a:pt x="110125" y="42769"/>
                  </a:lnTo>
                  <a:lnTo>
                    <a:pt x="110100" y="42868"/>
                  </a:lnTo>
                  <a:lnTo>
                    <a:pt x="110075" y="42942"/>
                  </a:lnTo>
                  <a:lnTo>
                    <a:pt x="110050" y="43041"/>
                  </a:lnTo>
                  <a:lnTo>
                    <a:pt x="109976" y="43115"/>
                  </a:lnTo>
                  <a:lnTo>
                    <a:pt x="109902" y="43190"/>
                  </a:lnTo>
                  <a:lnTo>
                    <a:pt x="109803" y="43214"/>
                  </a:lnTo>
                  <a:lnTo>
                    <a:pt x="109729" y="43239"/>
                  </a:lnTo>
                  <a:lnTo>
                    <a:pt x="109630" y="43264"/>
                  </a:lnTo>
                  <a:lnTo>
                    <a:pt x="109531" y="43239"/>
                  </a:lnTo>
                  <a:lnTo>
                    <a:pt x="109432" y="43214"/>
                  </a:lnTo>
                  <a:lnTo>
                    <a:pt x="109358" y="43190"/>
                  </a:lnTo>
                  <a:lnTo>
                    <a:pt x="109284" y="43115"/>
                  </a:lnTo>
                  <a:lnTo>
                    <a:pt x="109209" y="43041"/>
                  </a:lnTo>
                  <a:lnTo>
                    <a:pt x="109160" y="42942"/>
                  </a:lnTo>
                  <a:lnTo>
                    <a:pt x="109135" y="42868"/>
                  </a:lnTo>
                  <a:lnTo>
                    <a:pt x="109135" y="42769"/>
                  </a:lnTo>
                  <a:lnTo>
                    <a:pt x="109135" y="42670"/>
                  </a:lnTo>
                  <a:lnTo>
                    <a:pt x="109160" y="42571"/>
                  </a:lnTo>
                  <a:lnTo>
                    <a:pt x="109209" y="42497"/>
                  </a:lnTo>
                  <a:lnTo>
                    <a:pt x="109284" y="42423"/>
                  </a:lnTo>
                  <a:lnTo>
                    <a:pt x="109358" y="42349"/>
                  </a:lnTo>
                  <a:lnTo>
                    <a:pt x="109432" y="42299"/>
                  </a:lnTo>
                  <a:lnTo>
                    <a:pt x="109531" y="42274"/>
                  </a:lnTo>
                  <a:close/>
                  <a:moveTo>
                    <a:pt x="98721" y="42967"/>
                  </a:moveTo>
                  <a:lnTo>
                    <a:pt x="98795" y="42992"/>
                  </a:lnTo>
                  <a:lnTo>
                    <a:pt x="98894" y="43041"/>
                  </a:lnTo>
                  <a:lnTo>
                    <a:pt x="98944" y="43115"/>
                  </a:lnTo>
                  <a:lnTo>
                    <a:pt x="98944" y="43214"/>
                  </a:lnTo>
                  <a:lnTo>
                    <a:pt x="98944" y="43313"/>
                  </a:lnTo>
                  <a:lnTo>
                    <a:pt x="98894" y="43387"/>
                  </a:lnTo>
                  <a:lnTo>
                    <a:pt x="98795" y="43437"/>
                  </a:lnTo>
                  <a:lnTo>
                    <a:pt x="98721" y="43462"/>
                  </a:lnTo>
                  <a:lnTo>
                    <a:pt x="98622" y="43437"/>
                  </a:lnTo>
                  <a:lnTo>
                    <a:pt x="98548" y="43387"/>
                  </a:lnTo>
                  <a:lnTo>
                    <a:pt x="98499" y="43313"/>
                  </a:lnTo>
                  <a:lnTo>
                    <a:pt x="98474" y="43214"/>
                  </a:lnTo>
                  <a:lnTo>
                    <a:pt x="98499" y="43115"/>
                  </a:lnTo>
                  <a:lnTo>
                    <a:pt x="98548" y="43041"/>
                  </a:lnTo>
                  <a:lnTo>
                    <a:pt x="98622" y="42992"/>
                  </a:lnTo>
                  <a:lnTo>
                    <a:pt x="98721" y="42967"/>
                  </a:lnTo>
                  <a:close/>
                  <a:moveTo>
                    <a:pt x="125411" y="41879"/>
                  </a:moveTo>
                  <a:lnTo>
                    <a:pt x="125560" y="41928"/>
                  </a:lnTo>
                  <a:lnTo>
                    <a:pt x="125733" y="42027"/>
                  </a:lnTo>
                  <a:lnTo>
                    <a:pt x="125857" y="42126"/>
                  </a:lnTo>
                  <a:lnTo>
                    <a:pt x="125980" y="42274"/>
                  </a:lnTo>
                  <a:lnTo>
                    <a:pt x="126055" y="42423"/>
                  </a:lnTo>
                  <a:lnTo>
                    <a:pt x="126104" y="42596"/>
                  </a:lnTo>
                  <a:lnTo>
                    <a:pt x="126129" y="42769"/>
                  </a:lnTo>
                  <a:lnTo>
                    <a:pt x="126104" y="42917"/>
                  </a:lnTo>
                  <a:lnTo>
                    <a:pt x="126055" y="43091"/>
                  </a:lnTo>
                  <a:lnTo>
                    <a:pt x="125980" y="43239"/>
                  </a:lnTo>
                  <a:lnTo>
                    <a:pt x="125857" y="43387"/>
                  </a:lnTo>
                  <a:lnTo>
                    <a:pt x="125733" y="43511"/>
                  </a:lnTo>
                  <a:lnTo>
                    <a:pt x="125560" y="43585"/>
                  </a:lnTo>
                  <a:lnTo>
                    <a:pt x="125411" y="43635"/>
                  </a:lnTo>
                  <a:lnTo>
                    <a:pt x="125238" y="43660"/>
                  </a:lnTo>
                  <a:lnTo>
                    <a:pt x="125065" y="43635"/>
                  </a:lnTo>
                  <a:lnTo>
                    <a:pt x="124892" y="43585"/>
                  </a:lnTo>
                  <a:lnTo>
                    <a:pt x="124744" y="43511"/>
                  </a:lnTo>
                  <a:lnTo>
                    <a:pt x="124595" y="43387"/>
                  </a:lnTo>
                  <a:lnTo>
                    <a:pt x="124496" y="43239"/>
                  </a:lnTo>
                  <a:lnTo>
                    <a:pt x="124422" y="43091"/>
                  </a:lnTo>
                  <a:lnTo>
                    <a:pt x="124372" y="42917"/>
                  </a:lnTo>
                  <a:lnTo>
                    <a:pt x="124348" y="42769"/>
                  </a:lnTo>
                  <a:lnTo>
                    <a:pt x="124372" y="42596"/>
                  </a:lnTo>
                  <a:lnTo>
                    <a:pt x="124422" y="42423"/>
                  </a:lnTo>
                  <a:lnTo>
                    <a:pt x="124496" y="42274"/>
                  </a:lnTo>
                  <a:lnTo>
                    <a:pt x="124595" y="42126"/>
                  </a:lnTo>
                  <a:lnTo>
                    <a:pt x="124744" y="42027"/>
                  </a:lnTo>
                  <a:lnTo>
                    <a:pt x="124892" y="41928"/>
                  </a:lnTo>
                  <a:lnTo>
                    <a:pt x="125065" y="41879"/>
                  </a:lnTo>
                  <a:close/>
                  <a:moveTo>
                    <a:pt x="114874" y="42695"/>
                  </a:moveTo>
                  <a:lnTo>
                    <a:pt x="114998" y="42744"/>
                  </a:lnTo>
                  <a:lnTo>
                    <a:pt x="115121" y="42794"/>
                  </a:lnTo>
                  <a:lnTo>
                    <a:pt x="115220" y="42893"/>
                  </a:lnTo>
                  <a:lnTo>
                    <a:pt x="115294" y="42992"/>
                  </a:lnTo>
                  <a:lnTo>
                    <a:pt x="115344" y="43091"/>
                  </a:lnTo>
                  <a:lnTo>
                    <a:pt x="115393" y="43214"/>
                  </a:lnTo>
                  <a:lnTo>
                    <a:pt x="115393" y="43338"/>
                  </a:lnTo>
                  <a:lnTo>
                    <a:pt x="115393" y="43462"/>
                  </a:lnTo>
                  <a:lnTo>
                    <a:pt x="115344" y="43561"/>
                  </a:lnTo>
                  <a:lnTo>
                    <a:pt x="115294" y="43684"/>
                  </a:lnTo>
                  <a:lnTo>
                    <a:pt x="115220" y="43783"/>
                  </a:lnTo>
                  <a:lnTo>
                    <a:pt x="115121" y="43857"/>
                  </a:lnTo>
                  <a:lnTo>
                    <a:pt x="114998" y="43907"/>
                  </a:lnTo>
                  <a:lnTo>
                    <a:pt x="114874" y="43956"/>
                  </a:lnTo>
                  <a:lnTo>
                    <a:pt x="114651" y="43956"/>
                  </a:lnTo>
                  <a:lnTo>
                    <a:pt x="114528" y="43907"/>
                  </a:lnTo>
                  <a:lnTo>
                    <a:pt x="114404" y="43857"/>
                  </a:lnTo>
                  <a:lnTo>
                    <a:pt x="114305" y="43783"/>
                  </a:lnTo>
                  <a:lnTo>
                    <a:pt x="114231" y="43684"/>
                  </a:lnTo>
                  <a:lnTo>
                    <a:pt x="114181" y="43561"/>
                  </a:lnTo>
                  <a:lnTo>
                    <a:pt x="114132" y="43462"/>
                  </a:lnTo>
                  <a:lnTo>
                    <a:pt x="114132" y="43338"/>
                  </a:lnTo>
                  <a:lnTo>
                    <a:pt x="114132" y="43214"/>
                  </a:lnTo>
                  <a:lnTo>
                    <a:pt x="114181" y="43091"/>
                  </a:lnTo>
                  <a:lnTo>
                    <a:pt x="114231" y="42992"/>
                  </a:lnTo>
                  <a:lnTo>
                    <a:pt x="114305" y="42893"/>
                  </a:lnTo>
                  <a:lnTo>
                    <a:pt x="114404" y="42794"/>
                  </a:lnTo>
                  <a:lnTo>
                    <a:pt x="114528" y="42744"/>
                  </a:lnTo>
                  <a:lnTo>
                    <a:pt x="114651" y="42695"/>
                  </a:lnTo>
                  <a:close/>
                  <a:moveTo>
                    <a:pt x="112128" y="42843"/>
                  </a:moveTo>
                  <a:lnTo>
                    <a:pt x="112227" y="42868"/>
                  </a:lnTo>
                  <a:lnTo>
                    <a:pt x="112351" y="42893"/>
                  </a:lnTo>
                  <a:lnTo>
                    <a:pt x="112450" y="42942"/>
                  </a:lnTo>
                  <a:lnTo>
                    <a:pt x="112524" y="43016"/>
                  </a:lnTo>
                  <a:lnTo>
                    <a:pt x="112598" y="43115"/>
                  </a:lnTo>
                  <a:lnTo>
                    <a:pt x="112648" y="43214"/>
                  </a:lnTo>
                  <a:lnTo>
                    <a:pt x="112697" y="43313"/>
                  </a:lnTo>
                  <a:lnTo>
                    <a:pt x="112697" y="43412"/>
                  </a:lnTo>
                  <a:lnTo>
                    <a:pt x="112697" y="43536"/>
                  </a:lnTo>
                  <a:lnTo>
                    <a:pt x="112648" y="43635"/>
                  </a:lnTo>
                  <a:lnTo>
                    <a:pt x="112598" y="43734"/>
                  </a:lnTo>
                  <a:lnTo>
                    <a:pt x="112524" y="43808"/>
                  </a:lnTo>
                  <a:lnTo>
                    <a:pt x="112450" y="43882"/>
                  </a:lnTo>
                  <a:lnTo>
                    <a:pt x="112351" y="43956"/>
                  </a:lnTo>
                  <a:lnTo>
                    <a:pt x="112227" y="43981"/>
                  </a:lnTo>
                  <a:lnTo>
                    <a:pt x="112029" y="43981"/>
                  </a:lnTo>
                  <a:lnTo>
                    <a:pt x="111906" y="43956"/>
                  </a:lnTo>
                  <a:lnTo>
                    <a:pt x="111807" y="43882"/>
                  </a:lnTo>
                  <a:lnTo>
                    <a:pt x="111732" y="43808"/>
                  </a:lnTo>
                  <a:lnTo>
                    <a:pt x="111658" y="43734"/>
                  </a:lnTo>
                  <a:lnTo>
                    <a:pt x="111609" y="43635"/>
                  </a:lnTo>
                  <a:lnTo>
                    <a:pt x="111584" y="43536"/>
                  </a:lnTo>
                  <a:lnTo>
                    <a:pt x="111559" y="43412"/>
                  </a:lnTo>
                  <a:lnTo>
                    <a:pt x="111584" y="43313"/>
                  </a:lnTo>
                  <a:lnTo>
                    <a:pt x="111609" y="43214"/>
                  </a:lnTo>
                  <a:lnTo>
                    <a:pt x="111658" y="43115"/>
                  </a:lnTo>
                  <a:lnTo>
                    <a:pt x="111732" y="43016"/>
                  </a:lnTo>
                  <a:lnTo>
                    <a:pt x="111807" y="42942"/>
                  </a:lnTo>
                  <a:lnTo>
                    <a:pt x="111906" y="42893"/>
                  </a:lnTo>
                  <a:lnTo>
                    <a:pt x="112029" y="42868"/>
                  </a:lnTo>
                  <a:lnTo>
                    <a:pt x="112128" y="42843"/>
                  </a:lnTo>
                  <a:close/>
                  <a:moveTo>
                    <a:pt x="104064" y="43412"/>
                  </a:moveTo>
                  <a:lnTo>
                    <a:pt x="104188" y="43437"/>
                  </a:lnTo>
                  <a:lnTo>
                    <a:pt x="104262" y="43486"/>
                  </a:lnTo>
                  <a:lnTo>
                    <a:pt x="104312" y="43536"/>
                  </a:lnTo>
                  <a:lnTo>
                    <a:pt x="104361" y="43585"/>
                  </a:lnTo>
                  <a:lnTo>
                    <a:pt x="104411" y="43660"/>
                  </a:lnTo>
                  <a:lnTo>
                    <a:pt x="104435" y="43808"/>
                  </a:lnTo>
                  <a:lnTo>
                    <a:pt x="104411" y="43932"/>
                  </a:lnTo>
                  <a:lnTo>
                    <a:pt x="104361" y="44006"/>
                  </a:lnTo>
                  <a:lnTo>
                    <a:pt x="104312" y="44055"/>
                  </a:lnTo>
                  <a:lnTo>
                    <a:pt x="104262" y="44105"/>
                  </a:lnTo>
                  <a:lnTo>
                    <a:pt x="104188" y="44154"/>
                  </a:lnTo>
                  <a:lnTo>
                    <a:pt x="104064" y="44179"/>
                  </a:lnTo>
                  <a:lnTo>
                    <a:pt x="103916" y="44154"/>
                  </a:lnTo>
                  <a:lnTo>
                    <a:pt x="103842" y="44105"/>
                  </a:lnTo>
                  <a:lnTo>
                    <a:pt x="103792" y="44055"/>
                  </a:lnTo>
                  <a:lnTo>
                    <a:pt x="103743" y="44006"/>
                  </a:lnTo>
                  <a:lnTo>
                    <a:pt x="103718" y="43932"/>
                  </a:lnTo>
                  <a:lnTo>
                    <a:pt x="103668" y="43808"/>
                  </a:lnTo>
                  <a:lnTo>
                    <a:pt x="103718" y="43660"/>
                  </a:lnTo>
                  <a:lnTo>
                    <a:pt x="103743" y="43585"/>
                  </a:lnTo>
                  <a:lnTo>
                    <a:pt x="103792" y="43536"/>
                  </a:lnTo>
                  <a:lnTo>
                    <a:pt x="103842" y="43486"/>
                  </a:lnTo>
                  <a:lnTo>
                    <a:pt x="103916" y="43437"/>
                  </a:lnTo>
                  <a:lnTo>
                    <a:pt x="104064" y="43412"/>
                  </a:lnTo>
                  <a:close/>
                  <a:moveTo>
                    <a:pt x="94566" y="43907"/>
                  </a:moveTo>
                  <a:lnTo>
                    <a:pt x="94615" y="43932"/>
                  </a:lnTo>
                  <a:lnTo>
                    <a:pt x="94689" y="43956"/>
                  </a:lnTo>
                  <a:lnTo>
                    <a:pt x="94714" y="44006"/>
                  </a:lnTo>
                  <a:lnTo>
                    <a:pt x="94714" y="44055"/>
                  </a:lnTo>
                  <a:lnTo>
                    <a:pt x="94714" y="44130"/>
                  </a:lnTo>
                  <a:lnTo>
                    <a:pt x="94689" y="44179"/>
                  </a:lnTo>
                  <a:lnTo>
                    <a:pt x="94615" y="44204"/>
                  </a:lnTo>
                  <a:lnTo>
                    <a:pt x="94566" y="44228"/>
                  </a:lnTo>
                  <a:lnTo>
                    <a:pt x="94516" y="44204"/>
                  </a:lnTo>
                  <a:lnTo>
                    <a:pt x="94442" y="44179"/>
                  </a:lnTo>
                  <a:lnTo>
                    <a:pt x="94417" y="44130"/>
                  </a:lnTo>
                  <a:lnTo>
                    <a:pt x="94417" y="44055"/>
                  </a:lnTo>
                  <a:lnTo>
                    <a:pt x="94417" y="44006"/>
                  </a:lnTo>
                  <a:lnTo>
                    <a:pt x="94442" y="43956"/>
                  </a:lnTo>
                  <a:lnTo>
                    <a:pt x="94516" y="43932"/>
                  </a:lnTo>
                  <a:lnTo>
                    <a:pt x="94566" y="43907"/>
                  </a:lnTo>
                  <a:close/>
                  <a:moveTo>
                    <a:pt x="101244" y="43610"/>
                  </a:moveTo>
                  <a:lnTo>
                    <a:pt x="101343" y="43635"/>
                  </a:lnTo>
                  <a:lnTo>
                    <a:pt x="101467" y="43709"/>
                  </a:lnTo>
                  <a:lnTo>
                    <a:pt x="101516" y="43808"/>
                  </a:lnTo>
                  <a:lnTo>
                    <a:pt x="101541" y="43932"/>
                  </a:lnTo>
                  <a:lnTo>
                    <a:pt x="101516" y="44055"/>
                  </a:lnTo>
                  <a:lnTo>
                    <a:pt x="101467" y="44154"/>
                  </a:lnTo>
                  <a:lnTo>
                    <a:pt x="101343" y="44228"/>
                  </a:lnTo>
                  <a:lnTo>
                    <a:pt x="101244" y="44253"/>
                  </a:lnTo>
                  <a:lnTo>
                    <a:pt x="101121" y="44228"/>
                  </a:lnTo>
                  <a:lnTo>
                    <a:pt x="101022" y="44154"/>
                  </a:lnTo>
                  <a:lnTo>
                    <a:pt x="100948" y="44055"/>
                  </a:lnTo>
                  <a:lnTo>
                    <a:pt x="100923" y="43932"/>
                  </a:lnTo>
                  <a:lnTo>
                    <a:pt x="100948" y="43808"/>
                  </a:lnTo>
                  <a:lnTo>
                    <a:pt x="101022" y="43709"/>
                  </a:lnTo>
                  <a:lnTo>
                    <a:pt x="101121" y="43635"/>
                  </a:lnTo>
                  <a:lnTo>
                    <a:pt x="101244" y="43610"/>
                  </a:lnTo>
                  <a:close/>
                  <a:moveTo>
                    <a:pt x="90113" y="44476"/>
                  </a:moveTo>
                  <a:lnTo>
                    <a:pt x="90187" y="44501"/>
                  </a:lnTo>
                  <a:lnTo>
                    <a:pt x="90212" y="44575"/>
                  </a:lnTo>
                  <a:lnTo>
                    <a:pt x="90187" y="44624"/>
                  </a:lnTo>
                  <a:lnTo>
                    <a:pt x="90113" y="44649"/>
                  </a:lnTo>
                  <a:lnTo>
                    <a:pt x="90064" y="44624"/>
                  </a:lnTo>
                  <a:lnTo>
                    <a:pt x="90014" y="44575"/>
                  </a:lnTo>
                  <a:lnTo>
                    <a:pt x="90064" y="44501"/>
                  </a:lnTo>
                  <a:lnTo>
                    <a:pt x="90113" y="44476"/>
                  </a:lnTo>
                  <a:close/>
                  <a:moveTo>
                    <a:pt x="117273" y="43264"/>
                  </a:moveTo>
                  <a:lnTo>
                    <a:pt x="117397" y="43289"/>
                  </a:lnTo>
                  <a:lnTo>
                    <a:pt x="117545" y="43313"/>
                  </a:lnTo>
                  <a:lnTo>
                    <a:pt x="117669" y="43387"/>
                  </a:lnTo>
                  <a:lnTo>
                    <a:pt x="117768" y="43486"/>
                  </a:lnTo>
                  <a:lnTo>
                    <a:pt x="117867" y="43585"/>
                  </a:lnTo>
                  <a:lnTo>
                    <a:pt x="117916" y="43709"/>
                  </a:lnTo>
                  <a:lnTo>
                    <a:pt x="117966" y="43833"/>
                  </a:lnTo>
                  <a:lnTo>
                    <a:pt x="117991" y="43981"/>
                  </a:lnTo>
                  <a:lnTo>
                    <a:pt x="117966" y="44105"/>
                  </a:lnTo>
                  <a:lnTo>
                    <a:pt x="117916" y="44253"/>
                  </a:lnTo>
                  <a:lnTo>
                    <a:pt x="117867" y="44352"/>
                  </a:lnTo>
                  <a:lnTo>
                    <a:pt x="117768" y="44476"/>
                  </a:lnTo>
                  <a:lnTo>
                    <a:pt x="117669" y="44575"/>
                  </a:lnTo>
                  <a:lnTo>
                    <a:pt x="117545" y="44624"/>
                  </a:lnTo>
                  <a:lnTo>
                    <a:pt x="117397" y="44674"/>
                  </a:lnTo>
                  <a:lnTo>
                    <a:pt x="117150" y="44674"/>
                  </a:lnTo>
                  <a:lnTo>
                    <a:pt x="117001" y="44624"/>
                  </a:lnTo>
                  <a:lnTo>
                    <a:pt x="116877" y="44575"/>
                  </a:lnTo>
                  <a:lnTo>
                    <a:pt x="116779" y="44476"/>
                  </a:lnTo>
                  <a:lnTo>
                    <a:pt x="116680" y="44352"/>
                  </a:lnTo>
                  <a:lnTo>
                    <a:pt x="116630" y="44228"/>
                  </a:lnTo>
                  <a:lnTo>
                    <a:pt x="116581" y="44105"/>
                  </a:lnTo>
                  <a:lnTo>
                    <a:pt x="116556" y="43981"/>
                  </a:lnTo>
                  <a:lnTo>
                    <a:pt x="116581" y="43833"/>
                  </a:lnTo>
                  <a:lnTo>
                    <a:pt x="116630" y="43709"/>
                  </a:lnTo>
                  <a:lnTo>
                    <a:pt x="116680" y="43585"/>
                  </a:lnTo>
                  <a:lnTo>
                    <a:pt x="116779" y="43486"/>
                  </a:lnTo>
                  <a:lnTo>
                    <a:pt x="116877" y="43387"/>
                  </a:lnTo>
                  <a:lnTo>
                    <a:pt x="117001" y="43313"/>
                  </a:lnTo>
                  <a:lnTo>
                    <a:pt x="117150" y="43289"/>
                  </a:lnTo>
                  <a:lnTo>
                    <a:pt x="117273" y="43264"/>
                  </a:lnTo>
                  <a:close/>
                  <a:moveTo>
                    <a:pt x="106637" y="44031"/>
                  </a:moveTo>
                  <a:lnTo>
                    <a:pt x="106711" y="44055"/>
                  </a:lnTo>
                  <a:lnTo>
                    <a:pt x="106785" y="44105"/>
                  </a:lnTo>
                  <a:lnTo>
                    <a:pt x="106859" y="44154"/>
                  </a:lnTo>
                  <a:lnTo>
                    <a:pt x="106934" y="44228"/>
                  </a:lnTo>
                  <a:lnTo>
                    <a:pt x="106958" y="44303"/>
                  </a:lnTo>
                  <a:lnTo>
                    <a:pt x="106983" y="44402"/>
                  </a:lnTo>
                  <a:lnTo>
                    <a:pt x="107008" y="44476"/>
                  </a:lnTo>
                  <a:lnTo>
                    <a:pt x="106983" y="44575"/>
                  </a:lnTo>
                  <a:lnTo>
                    <a:pt x="106958" y="44649"/>
                  </a:lnTo>
                  <a:lnTo>
                    <a:pt x="106934" y="44723"/>
                  </a:lnTo>
                  <a:lnTo>
                    <a:pt x="106859" y="44797"/>
                  </a:lnTo>
                  <a:lnTo>
                    <a:pt x="106785" y="44847"/>
                  </a:lnTo>
                  <a:lnTo>
                    <a:pt x="106711" y="44896"/>
                  </a:lnTo>
                  <a:lnTo>
                    <a:pt x="106637" y="44921"/>
                  </a:lnTo>
                  <a:lnTo>
                    <a:pt x="106464" y="44921"/>
                  </a:lnTo>
                  <a:lnTo>
                    <a:pt x="106389" y="44896"/>
                  </a:lnTo>
                  <a:lnTo>
                    <a:pt x="106290" y="44847"/>
                  </a:lnTo>
                  <a:lnTo>
                    <a:pt x="106241" y="44797"/>
                  </a:lnTo>
                  <a:lnTo>
                    <a:pt x="106167" y="44723"/>
                  </a:lnTo>
                  <a:lnTo>
                    <a:pt x="106142" y="44649"/>
                  </a:lnTo>
                  <a:lnTo>
                    <a:pt x="106117" y="44575"/>
                  </a:lnTo>
                  <a:lnTo>
                    <a:pt x="106093" y="44476"/>
                  </a:lnTo>
                  <a:lnTo>
                    <a:pt x="106117" y="44402"/>
                  </a:lnTo>
                  <a:lnTo>
                    <a:pt x="106142" y="44303"/>
                  </a:lnTo>
                  <a:lnTo>
                    <a:pt x="106167" y="44228"/>
                  </a:lnTo>
                  <a:lnTo>
                    <a:pt x="106241" y="44154"/>
                  </a:lnTo>
                  <a:lnTo>
                    <a:pt x="106290" y="44105"/>
                  </a:lnTo>
                  <a:lnTo>
                    <a:pt x="106389" y="44055"/>
                  </a:lnTo>
                  <a:lnTo>
                    <a:pt x="106464" y="44031"/>
                  </a:lnTo>
                  <a:close/>
                  <a:moveTo>
                    <a:pt x="92438" y="44698"/>
                  </a:moveTo>
                  <a:lnTo>
                    <a:pt x="92488" y="44723"/>
                  </a:lnTo>
                  <a:lnTo>
                    <a:pt x="92537" y="44773"/>
                  </a:lnTo>
                  <a:lnTo>
                    <a:pt x="92537" y="44822"/>
                  </a:lnTo>
                  <a:lnTo>
                    <a:pt x="92537" y="44872"/>
                  </a:lnTo>
                  <a:lnTo>
                    <a:pt x="92488" y="44921"/>
                  </a:lnTo>
                  <a:lnTo>
                    <a:pt x="92438" y="44946"/>
                  </a:lnTo>
                  <a:lnTo>
                    <a:pt x="92389" y="44971"/>
                  </a:lnTo>
                  <a:lnTo>
                    <a:pt x="92339" y="44946"/>
                  </a:lnTo>
                  <a:lnTo>
                    <a:pt x="92290" y="44921"/>
                  </a:lnTo>
                  <a:lnTo>
                    <a:pt x="92265" y="44872"/>
                  </a:lnTo>
                  <a:lnTo>
                    <a:pt x="92265" y="44822"/>
                  </a:lnTo>
                  <a:lnTo>
                    <a:pt x="92265" y="44773"/>
                  </a:lnTo>
                  <a:lnTo>
                    <a:pt x="92290" y="44723"/>
                  </a:lnTo>
                  <a:lnTo>
                    <a:pt x="92339" y="44698"/>
                  </a:lnTo>
                  <a:close/>
                  <a:moveTo>
                    <a:pt x="122418" y="43684"/>
                  </a:moveTo>
                  <a:lnTo>
                    <a:pt x="122567" y="43709"/>
                  </a:lnTo>
                  <a:lnTo>
                    <a:pt x="122740" y="43759"/>
                  </a:lnTo>
                  <a:lnTo>
                    <a:pt x="122888" y="43833"/>
                  </a:lnTo>
                  <a:lnTo>
                    <a:pt x="123012" y="43932"/>
                  </a:lnTo>
                  <a:lnTo>
                    <a:pt x="123111" y="44080"/>
                  </a:lnTo>
                  <a:lnTo>
                    <a:pt x="123185" y="44228"/>
                  </a:lnTo>
                  <a:lnTo>
                    <a:pt x="123235" y="44377"/>
                  </a:lnTo>
                  <a:lnTo>
                    <a:pt x="123259" y="44550"/>
                  </a:lnTo>
                  <a:lnTo>
                    <a:pt x="123235" y="44698"/>
                  </a:lnTo>
                  <a:lnTo>
                    <a:pt x="123185" y="44847"/>
                  </a:lnTo>
                  <a:lnTo>
                    <a:pt x="123111" y="44995"/>
                  </a:lnTo>
                  <a:lnTo>
                    <a:pt x="123012" y="45144"/>
                  </a:lnTo>
                  <a:lnTo>
                    <a:pt x="122888" y="45243"/>
                  </a:lnTo>
                  <a:lnTo>
                    <a:pt x="122740" y="45317"/>
                  </a:lnTo>
                  <a:lnTo>
                    <a:pt x="122567" y="45366"/>
                  </a:lnTo>
                  <a:lnTo>
                    <a:pt x="122418" y="45391"/>
                  </a:lnTo>
                  <a:lnTo>
                    <a:pt x="122245" y="45366"/>
                  </a:lnTo>
                  <a:lnTo>
                    <a:pt x="122097" y="45317"/>
                  </a:lnTo>
                  <a:lnTo>
                    <a:pt x="121948" y="45243"/>
                  </a:lnTo>
                  <a:lnTo>
                    <a:pt x="121825" y="45144"/>
                  </a:lnTo>
                  <a:lnTo>
                    <a:pt x="121701" y="44995"/>
                  </a:lnTo>
                  <a:lnTo>
                    <a:pt x="121627" y="44847"/>
                  </a:lnTo>
                  <a:lnTo>
                    <a:pt x="121577" y="44698"/>
                  </a:lnTo>
                  <a:lnTo>
                    <a:pt x="121577" y="44550"/>
                  </a:lnTo>
                  <a:lnTo>
                    <a:pt x="121577" y="44377"/>
                  </a:lnTo>
                  <a:lnTo>
                    <a:pt x="121627" y="44228"/>
                  </a:lnTo>
                  <a:lnTo>
                    <a:pt x="121701" y="44080"/>
                  </a:lnTo>
                  <a:lnTo>
                    <a:pt x="121825" y="43932"/>
                  </a:lnTo>
                  <a:lnTo>
                    <a:pt x="121948" y="43833"/>
                  </a:lnTo>
                  <a:lnTo>
                    <a:pt x="122097" y="43759"/>
                  </a:lnTo>
                  <a:lnTo>
                    <a:pt x="122245" y="43709"/>
                  </a:lnTo>
                  <a:lnTo>
                    <a:pt x="122418" y="43684"/>
                  </a:lnTo>
                  <a:close/>
                  <a:moveTo>
                    <a:pt x="97287" y="44921"/>
                  </a:moveTo>
                  <a:lnTo>
                    <a:pt x="97386" y="44946"/>
                  </a:lnTo>
                  <a:lnTo>
                    <a:pt x="97460" y="44995"/>
                  </a:lnTo>
                  <a:lnTo>
                    <a:pt x="97509" y="45070"/>
                  </a:lnTo>
                  <a:lnTo>
                    <a:pt x="97534" y="45168"/>
                  </a:lnTo>
                  <a:lnTo>
                    <a:pt x="97509" y="45267"/>
                  </a:lnTo>
                  <a:lnTo>
                    <a:pt x="97460" y="45342"/>
                  </a:lnTo>
                  <a:lnTo>
                    <a:pt x="97386" y="45391"/>
                  </a:lnTo>
                  <a:lnTo>
                    <a:pt x="97287" y="45416"/>
                  </a:lnTo>
                  <a:lnTo>
                    <a:pt x="97188" y="45391"/>
                  </a:lnTo>
                  <a:lnTo>
                    <a:pt x="97113" y="45342"/>
                  </a:lnTo>
                  <a:lnTo>
                    <a:pt x="97064" y="45267"/>
                  </a:lnTo>
                  <a:lnTo>
                    <a:pt x="97039" y="45168"/>
                  </a:lnTo>
                  <a:lnTo>
                    <a:pt x="97064" y="45070"/>
                  </a:lnTo>
                  <a:lnTo>
                    <a:pt x="97113" y="44995"/>
                  </a:lnTo>
                  <a:lnTo>
                    <a:pt x="97188" y="44946"/>
                  </a:lnTo>
                  <a:lnTo>
                    <a:pt x="97287" y="44921"/>
                  </a:lnTo>
                  <a:close/>
                  <a:moveTo>
                    <a:pt x="119772" y="43833"/>
                  </a:moveTo>
                  <a:lnTo>
                    <a:pt x="119920" y="43857"/>
                  </a:lnTo>
                  <a:lnTo>
                    <a:pt x="120068" y="43907"/>
                  </a:lnTo>
                  <a:lnTo>
                    <a:pt x="120217" y="43981"/>
                  </a:lnTo>
                  <a:lnTo>
                    <a:pt x="120341" y="44080"/>
                  </a:lnTo>
                  <a:lnTo>
                    <a:pt x="120439" y="44204"/>
                  </a:lnTo>
                  <a:lnTo>
                    <a:pt x="120514" y="44327"/>
                  </a:lnTo>
                  <a:lnTo>
                    <a:pt x="120538" y="44476"/>
                  </a:lnTo>
                  <a:lnTo>
                    <a:pt x="120563" y="44624"/>
                  </a:lnTo>
                  <a:lnTo>
                    <a:pt x="120538" y="44773"/>
                  </a:lnTo>
                  <a:lnTo>
                    <a:pt x="120514" y="44921"/>
                  </a:lnTo>
                  <a:lnTo>
                    <a:pt x="120439" y="45070"/>
                  </a:lnTo>
                  <a:lnTo>
                    <a:pt x="120341" y="45193"/>
                  </a:lnTo>
                  <a:lnTo>
                    <a:pt x="120217" y="45292"/>
                  </a:lnTo>
                  <a:lnTo>
                    <a:pt x="120068" y="45366"/>
                  </a:lnTo>
                  <a:lnTo>
                    <a:pt x="119920" y="45391"/>
                  </a:lnTo>
                  <a:lnTo>
                    <a:pt x="119772" y="45416"/>
                  </a:lnTo>
                  <a:lnTo>
                    <a:pt x="119623" y="45391"/>
                  </a:lnTo>
                  <a:lnTo>
                    <a:pt x="119475" y="45366"/>
                  </a:lnTo>
                  <a:lnTo>
                    <a:pt x="119351" y="45292"/>
                  </a:lnTo>
                  <a:lnTo>
                    <a:pt x="119227" y="45193"/>
                  </a:lnTo>
                  <a:lnTo>
                    <a:pt x="119128" y="45070"/>
                  </a:lnTo>
                  <a:lnTo>
                    <a:pt x="119054" y="44921"/>
                  </a:lnTo>
                  <a:lnTo>
                    <a:pt x="119005" y="44773"/>
                  </a:lnTo>
                  <a:lnTo>
                    <a:pt x="119005" y="44624"/>
                  </a:lnTo>
                  <a:lnTo>
                    <a:pt x="119005" y="44476"/>
                  </a:lnTo>
                  <a:lnTo>
                    <a:pt x="119054" y="44327"/>
                  </a:lnTo>
                  <a:lnTo>
                    <a:pt x="119128" y="44204"/>
                  </a:lnTo>
                  <a:lnTo>
                    <a:pt x="119227" y="44080"/>
                  </a:lnTo>
                  <a:lnTo>
                    <a:pt x="119351" y="43981"/>
                  </a:lnTo>
                  <a:lnTo>
                    <a:pt x="119475" y="43907"/>
                  </a:lnTo>
                  <a:lnTo>
                    <a:pt x="119623" y="43857"/>
                  </a:lnTo>
                  <a:lnTo>
                    <a:pt x="119772" y="43833"/>
                  </a:lnTo>
                  <a:close/>
                  <a:moveTo>
                    <a:pt x="109036" y="44624"/>
                  </a:moveTo>
                  <a:lnTo>
                    <a:pt x="109135" y="44649"/>
                  </a:lnTo>
                  <a:lnTo>
                    <a:pt x="109234" y="44674"/>
                  </a:lnTo>
                  <a:lnTo>
                    <a:pt x="109333" y="44723"/>
                  </a:lnTo>
                  <a:lnTo>
                    <a:pt x="109407" y="44797"/>
                  </a:lnTo>
                  <a:lnTo>
                    <a:pt x="109481" y="44872"/>
                  </a:lnTo>
                  <a:lnTo>
                    <a:pt x="109531" y="44971"/>
                  </a:lnTo>
                  <a:lnTo>
                    <a:pt x="109556" y="45070"/>
                  </a:lnTo>
                  <a:lnTo>
                    <a:pt x="109556" y="45168"/>
                  </a:lnTo>
                  <a:lnTo>
                    <a:pt x="109556" y="45267"/>
                  </a:lnTo>
                  <a:lnTo>
                    <a:pt x="109531" y="45366"/>
                  </a:lnTo>
                  <a:lnTo>
                    <a:pt x="109481" y="45441"/>
                  </a:lnTo>
                  <a:lnTo>
                    <a:pt x="109407" y="45539"/>
                  </a:lnTo>
                  <a:lnTo>
                    <a:pt x="109333" y="45589"/>
                  </a:lnTo>
                  <a:lnTo>
                    <a:pt x="109234" y="45638"/>
                  </a:lnTo>
                  <a:lnTo>
                    <a:pt x="109135" y="45663"/>
                  </a:lnTo>
                  <a:lnTo>
                    <a:pt x="109036" y="45688"/>
                  </a:lnTo>
                  <a:lnTo>
                    <a:pt x="108937" y="45663"/>
                  </a:lnTo>
                  <a:lnTo>
                    <a:pt x="108838" y="45638"/>
                  </a:lnTo>
                  <a:lnTo>
                    <a:pt x="108764" y="45589"/>
                  </a:lnTo>
                  <a:lnTo>
                    <a:pt x="108665" y="45539"/>
                  </a:lnTo>
                  <a:lnTo>
                    <a:pt x="108616" y="45441"/>
                  </a:lnTo>
                  <a:lnTo>
                    <a:pt x="108566" y="45366"/>
                  </a:lnTo>
                  <a:lnTo>
                    <a:pt x="108517" y="45267"/>
                  </a:lnTo>
                  <a:lnTo>
                    <a:pt x="108517" y="45168"/>
                  </a:lnTo>
                  <a:lnTo>
                    <a:pt x="108517" y="45070"/>
                  </a:lnTo>
                  <a:lnTo>
                    <a:pt x="108566" y="44971"/>
                  </a:lnTo>
                  <a:lnTo>
                    <a:pt x="108616" y="44872"/>
                  </a:lnTo>
                  <a:lnTo>
                    <a:pt x="108665" y="44797"/>
                  </a:lnTo>
                  <a:lnTo>
                    <a:pt x="108764" y="44723"/>
                  </a:lnTo>
                  <a:lnTo>
                    <a:pt x="108838" y="44674"/>
                  </a:lnTo>
                  <a:lnTo>
                    <a:pt x="108937" y="44649"/>
                  </a:lnTo>
                  <a:lnTo>
                    <a:pt x="109036" y="44624"/>
                  </a:lnTo>
                  <a:close/>
                  <a:moveTo>
                    <a:pt x="125090" y="44278"/>
                  </a:moveTo>
                  <a:lnTo>
                    <a:pt x="125263" y="44327"/>
                  </a:lnTo>
                  <a:lnTo>
                    <a:pt x="125436" y="44426"/>
                  </a:lnTo>
                  <a:lnTo>
                    <a:pt x="125585" y="44550"/>
                  </a:lnTo>
                  <a:lnTo>
                    <a:pt x="125684" y="44674"/>
                  </a:lnTo>
                  <a:lnTo>
                    <a:pt x="125782" y="44847"/>
                  </a:lnTo>
                  <a:lnTo>
                    <a:pt x="125832" y="45020"/>
                  </a:lnTo>
                  <a:lnTo>
                    <a:pt x="125832" y="45193"/>
                  </a:lnTo>
                  <a:lnTo>
                    <a:pt x="125832" y="45366"/>
                  </a:lnTo>
                  <a:lnTo>
                    <a:pt x="125782" y="45539"/>
                  </a:lnTo>
                  <a:lnTo>
                    <a:pt x="125684" y="45688"/>
                  </a:lnTo>
                  <a:lnTo>
                    <a:pt x="125585" y="45836"/>
                  </a:lnTo>
                  <a:lnTo>
                    <a:pt x="125436" y="45960"/>
                  </a:lnTo>
                  <a:lnTo>
                    <a:pt x="125263" y="46034"/>
                  </a:lnTo>
                  <a:lnTo>
                    <a:pt x="125090" y="46108"/>
                  </a:lnTo>
                  <a:lnTo>
                    <a:pt x="124744" y="46108"/>
                  </a:lnTo>
                  <a:lnTo>
                    <a:pt x="124570" y="46034"/>
                  </a:lnTo>
                  <a:lnTo>
                    <a:pt x="124422" y="45960"/>
                  </a:lnTo>
                  <a:lnTo>
                    <a:pt x="124274" y="45836"/>
                  </a:lnTo>
                  <a:lnTo>
                    <a:pt x="124150" y="45688"/>
                  </a:lnTo>
                  <a:lnTo>
                    <a:pt x="124076" y="45539"/>
                  </a:lnTo>
                  <a:lnTo>
                    <a:pt x="124026" y="45366"/>
                  </a:lnTo>
                  <a:lnTo>
                    <a:pt x="124001" y="45193"/>
                  </a:lnTo>
                  <a:lnTo>
                    <a:pt x="124026" y="45020"/>
                  </a:lnTo>
                  <a:lnTo>
                    <a:pt x="124076" y="44847"/>
                  </a:lnTo>
                  <a:lnTo>
                    <a:pt x="124150" y="44674"/>
                  </a:lnTo>
                  <a:lnTo>
                    <a:pt x="124274" y="44550"/>
                  </a:lnTo>
                  <a:lnTo>
                    <a:pt x="124422" y="44426"/>
                  </a:lnTo>
                  <a:lnTo>
                    <a:pt x="124570" y="44327"/>
                  </a:lnTo>
                  <a:lnTo>
                    <a:pt x="124744" y="44278"/>
                  </a:lnTo>
                  <a:close/>
                  <a:moveTo>
                    <a:pt x="99958" y="45737"/>
                  </a:moveTo>
                  <a:lnTo>
                    <a:pt x="100057" y="45762"/>
                  </a:lnTo>
                  <a:lnTo>
                    <a:pt x="100181" y="45836"/>
                  </a:lnTo>
                  <a:lnTo>
                    <a:pt x="100255" y="45935"/>
                  </a:lnTo>
                  <a:lnTo>
                    <a:pt x="100280" y="46059"/>
                  </a:lnTo>
                  <a:lnTo>
                    <a:pt x="100255" y="46183"/>
                  </a:lnTo>
                  <a:lnTo>
                    <a:pt x="100181" y="46282"/>
                  </a:lnTo>
                  <a:lnTo>
                    <a:pt x="100057" y="46356"/>
                  </a:lnTo>
                  <a:lnTo>
                    <a:pt x="99958" y="46381"/>
                  </a:lnTo>
                  <a:lnTo>
                    <a:pt x="99834" y="46356"/>
                  </a:lnTo>
                  <a:lnTo>
                    <a:pt x="99711" y="46282"/>
                  </a:lnTo>
                  <a:lnTo>
                    <a:pt x="99637" y="46183"/>
                  </a:lnTo>
                  <a:lnTo>
                    <a:pt x="99637" y="46059"/>
                  </a:lnTo>
                  <a:lnTo>
                    <a:pt x="99637" y="45935"/>
                  </a:lnTo>
                  <a:lnTo>
                    <a:pt x="99711" y="45836"/>
                  </a:lnTo>
                  <a:lnTo>
                    <a:pt x="99834" y="45762"/>
                  </a:lnTo>
                  <a:lnTo>
                    <a:pt x="99958" y="45737"/>
                  </a:lnTo>
                  <a:close/>
                  <a:moveTo>
                    <a:pt x="103100" y="45589"/>
                  </a:moveTo>
                  <a:lnTo>
                    <a:pt x="103248" y="45614"/>
                  </a:lnTo>
                  <a:lnTo>
                    <a:pt x="103322" y="45638"/>
                  </a:lnTo>
                  <a:lnTo>
                    <a:pt x="103372" y="45688"/>
                  </a:lnTo>
                  <a:lnTo>
                    <a:pt x="103421" y="45762"/>
                  </a:lnTo>
                  <a:lnTo>
                    <a:pt x="103471" y="45836"/>
                  </a:lnTo>
                  <a:lnTo>
                    <a:pt x="103495" y="45985"/>
                  </a:lnTo>
                  <a:lnTo>
                    <a:pt x="103471" y="46133"/>
                  </a:lnTo>
                  <a:lnTo>
                    <a:pt x="103421" y="46183"/>
                  </a:lnTo>
                  <a:lnTo>
                    <a:pt x="103372" y="46257"/>
                  </a:lnTo>
                  <a:lnTo>
                    <a:pt x="103322" y="46306"/>
                  </a:lnTo>
                  <a:lnTo>
                    <a:pt x="103248" y="46331"/>
                  </a:lnTo>
                  <a:lnTo>
                    <a:pt x="103100" y="46381"/>
                  </a:lnTo>
                  <a:lnTo>
                    <a:pt x="102951" y="46331"/>
                  </a:lnTo>
                  <a:lnTo>
                    <a:pt x="102877" y="46306"/>
                  </a:lnTo>
                  <a:lnTo>
                    <a:pt x="102827" y="46257"/>
                  </a:lnTo>
                  <a:lnTo>
                    <a:pt x="102753" y="46183"/>
                  </a:lnTo>
                  <a:lnTo>
                    <a:pt x="102729" y="46133"/>
                  </a:lnTo>
                  <a:lnTo>
                    <a:pt x="102704" y="45985"/>
                  </a:lnTo>
                  <a:lnTo>
                    <a:pt x="102729" y="45836"/>
                  </a:lnTo>
                  <a:lnTo>
                    <a:pt x="102753" y="45762"/>
                  </a:lnTo>
                  <a:lnTo>
                    <a:pt x="102827" y="45688"/>
                  </a:lnTo>
                  <a:lnTo>
                    <a:pt x="102877" y="45638"/>
                  </a:lnTo>
                  <a:lnTo>
                    <a:pt x="102951" y="45614"/>
                  </a:lnTo>
                  <a:lnTo>
                    <a:pt x="103100" y="45589"/>
                  </a:lnTo>
                  <a:close/>
                  <a:moveTo>
                    <a:pt x="114255" y="45045"/>
                  </a:moveTo>
                  <a:lnTo>
                    <a:pt x="114379" y="45070"/>
                  </a:lnTo>
                  <a:lnTo>
                    <a:pt x="114503" y="45094"/>
                  </a:lnTo>
                  <a:lnTo>
                    <a:pt x="114627" y="45144"/>
                  </a:lnTo>
                  <a:lnTo>
                    <a:pt x="114725" y="45243"/>
                  </a:lnTo>
                  <a:lnTo>
                    <a:pt x="114824" y="45342"/>
                  </a:lnTo>
                  <a:lnTo>
                    <a:pt x="114874" y="45465"/>
                  </a:lnTo>
                  <a:lnTo>
                    <a:pt x="114899" y="45589"/>
                  </a:lnTo>
                  <a:lnTo>
                    <a:pt x="114923" y="45713"/>
                  </a:lnTo>
                  <a:lnTo>
                    <a:pt x="114899" y="45836"/>
                  </a:lnTo>
                  <a:lnTo>
                    <a:pt x="114874" y="45960"/>
                  </a:lnTo>
                  <a:lnTo>
                    <a:pt x="114824" y="46084"/>
                  </a:lnTo>
                  <a:lnTo>
                    <a:pt x="114725" y="46183"/>
                  </a:lnTo>
                  <a:lnTo>
                    <a:pt x="114627" y="46257"/>
                  </a:lnTo>
                  <a:lnTo>
                    <a:pt x="114503" y="46331"/>
                  </a:lnTo>
                  <a:lnTo>
                    <a:pt x="114379" y="46356"/>
                  </a:lnTo>
                  <a:lnTo>
                    <a:pt x="114255" y="46381"/>
                  </a:lnTo>
                  <a:lnTo>
                    <a:pt x="114132" y="46356"/>
                  </a:lnTo>
                  <a:lnTo>
                    <a:pt x="114008" y="46331"/>
                  </a:lnTo>
                  <a:lnTo>
                    <a:pt x="113884" y="46257"/>
                  </a:lnTo>
                  <a:lnTo>
                    <a:pt x="113785" y="46183"/>
                  </a:lnTo>
                  <a:lnTo>
                    <a:pt x="113711" y="46084"/>
                  </a:lnTo>
                  <a:lnTo>
                    <a:pt x="113637" y="45960"/>
                  </a:lnTo>
                  <a:lnTo>
                    <a:pt x="113612" y="45836"/>
                  </a:lnTo>
                  <a:lnTo>
                    <a:pt x="113588" y="45713"/>
                  </a:lnTo>
                  <a:lnTo>
                    <a:pt x="113612" y="45589"/>
                  </a:lnTo>
                  <a:lnTo>
                    <a:pt x="113637" y="45465"/>
                  </a:lnTo>
                  <a:lnTo>
                    <a:pt x="113711" y="45342"/>
                  </a:lnTo>
                  <a:lnTo>
                    <a:pt x="113785" y="45243"/>
                  </a:lnTo>
                  <a:lnTo>
                    <a:pt x="113884" y="45144"/>
                  </a:lnTo>
                  <a:lnTo>
                    <a:pt x="114008" y="45094"/>
                  </a:lnTo>
                  <a:lnTo>
                    <a:pt x="114132" y="45070"/>
                  </a:lnTo>
                  <a:lnTo>
                    <a:pt x="114255" y="45045"/>
                  </a:lnTo>
                  <a:close/>
                  <a:moveTo>
                    <a:pt x="111658" y="45243"/>
                  </a:moveTo>
                  <a:lnTo>
                    <a:pt x="111757" y="45292"/>
                  </a:lnTo>
                  <a:lnTo>
                    <a:pt x="111856" y="45342"/>
                  </a:lnTo>
                  <a:lnTo>
                    <a:pt x="111955" y="45416"/>
                  </a:lnTo>
                  <a:lnTo>
                    <a:pt x="112029" y="45515"/>
                  </a:lnTo>
                  <a:lnTo>
                    <a:pt x="112079" y="45614"/>
                  </a:lnTo>
                  <a:lnTo>
                    <a:pt x="112128" y="45737"/>
                  </a:lnTo>
                  <a:lnTo>
                    <a:pt x="112128" y="45836"/>
                  </a:lnTo>
                  <a:lnTo>
                    <a:pt x="112128" y="45960"/>
                  </a:lnTo>
                  <a:lnTo>
                    <a:pt x="112079" y="46059"/>
                  </a:lnTo>
                  <a:lnTo>
                    <a:pt x="112029" y="46158"/>
                  </a:lnTo>
                  <a:lnTo>
                    <a:pt x="111955" y="46257"/>
                  </a:lnTo>
                  <a:lnTo>
                    <a:pt x="111856" y="46331"/>
                  </a:lnTo>
                  <a:lnTo>
                    <a:pt x="111757" y="46381"/>
                  </a:lnTo>
                  <a:lnTo>
                    <a:pt x="111658" y="46430"/>
                  </a:lnTo>
                  <a:lnTo>
                    <a:pt x="111411" y="46430"/>
                  </a:lnTo>
                  <a:lnTo>
                    <a:pt x="111312" y="46381"/>
                  </a:lnTo>
                  <a:lnTo>
                    <a:pt x="111213" y="46331"/>
                  </a:lnTo>
                  <a:lnTo>
                    <a:pt x="111114" y="46257"/>
                  </a:lnTo>
                  <a:lnTo>
                    <a:pt x="111040" y="46158"/>
                  </a:lnTo>
                  <a:lnTo>
                    <a:pt x="110990" y="46059"/>
                  </a:lnTo>
                  <a:lnTo>
                    <a:pt x="110941" y="45960"/>
                  </a:lnTo>
                  <a:lnTo>
                    <a:pt x="110941" y="45836"/>
                  </a:lnTo>
                  <a:lnTo>
                    <a:pt x="110941" y="45737"/>
                  </a:lnTo>
                  <a:lnTo>
                    <a:pt x="110990" y="45614"/>
                  </a:lnTo>
                  <a:lnTo>
                    <a:pt x="111040" y="45515"/>
                  </a:lnTo>
                  <a:lnTo>
                    <a:pt x="111114" y="45416"/>
                  </a:lnTo>
                  <a:lnTo>
                    <a:pt x="111213" y="45342"/>
                  </a:lnTo>
                  <a:lnTo>
                    <a:pt x="111312" y="45292"/>
                  </a:lnTo>
                  <a:lnTo>
                    <a:pt x="111411" y="45243"/>
                  </a:lnTo>
                  <a:close/>
                  <a:moveTo>
                    <a:pt x="88332" y="46504"/>
                  </a:moveTo>
                  <a:lnTo>
                    <a:pt x="88382" y="46529"/>
                  </a:lnTo>
                  <a:lnTo>
                    <a:pt x="88406" y="46554"/>
                  </a:lnTo>
                  <a:lnTo>
                    <a:pt x="88406" y="46603"/>
                  </a:lnTo>
                  <a:lnTo>
                    <a:pt x="88406" y="46628"/>
                  </a:lnTo>
                  <a:lnTo>
                    <a:pt x="88382" y="46677"/>
                  </a:lnTo>
                  <a:lnTo>
                    <a:pt x="88332" y="46677"/>
                  </a:lnTo>
                  <a:lnTo>
                    <a:pt x="88307" y="46702"/>
                  </a:lnTo>
                  <a:lnTo>
                    <a:pt x="88258" y="46677"/>
                  </a:lnTo>
                  <a:lnTo>
                    <a:pt x="88233" y="46677"/>
                  </a:lnTo>
                  <a:lnTo>
                    <a:pt x="88208" y="46628"/>
                  </a:lnTo>
                  <a:lnTo>
                    <a:pt x="88208" y="46603"/>
                  </a:lnTo>
                  <a:lnTo>
                    <a:pt x="88208" y="46554"/>
                  </a:lnTo>
                  <a:lnTo>
                    <a:pt x="88233" y="46529"/>
                  </a:lnTo>
                  <a:lnTo>
                    <a:pt x="88258" y="46504"/>
                  </a:lnTo>
                  <a:close/>
                  <a:moveTo>
                    <a:pt x="95332" y="46356"/>
                  </a:moveTo>
                  <a:lnTo>
                    <a:pt x="95431" y="46381"/>
                  </a:lnTo>
                  <a:lnTo>
                    <a:pt x="95506" y="46430"/>
                  </a:lnTo>
                  <a:lnTo>
                    <a:pt x="95555" y="46504"/>
                  </a:lnTo>
                  <a:lnTo>
                    <a:pt x="95580" y="46603"/>
                  </a:lnTo>
                  <a:lnTo>
                    <a:pt x="95555" y="46677"/>
                  </a:lnTo>
                  <a:lnTo>
                    <a:pt x="95506" y="46752"/>
                  </a:lnTo>
                  <a:lnTo>
                    <a:pt x="95431" y="46826"/>
                  </a:lnTo>
                  <a:lnTo>
                    <a:pt x="95234" y="46826"/>
                  </a:lnTo>
                  <a:lnTo>
                    <a:pt x="95159" y="46752"/>
                  </a:lnTo>
                  <a:lnTo>
                    <a:pt x="95110" y="46677"/>
                  </a:lnTo>
                  <a:lnTo>
                    <a:pt x="95110" y="46603"/>
                  </a:lnTo>
                  <a:lnTo>
                    <a:pt x="95110" y="46504"/>
                  </a:lnTo>
                  <a:lnTo>
                    <a:pt x="95159" y="46430"/>
                  </a:lnTo>
                  <a:lnTo>
                    <a:pt x="95234" y="46381"/>
                  </a:lnTo>
                  <a:lnTo>
                    <a:pt x="95332" y="46356"/>
                  </a:lnTo>
                  <a:close/>
                  <a:moveTo>
                    <a:pt x="116754" y="45638"/>
                  </a:moveTo>
                  <a:lnTo>
                    <a:pt x="116902" y="45663"/>
                  </a:lnTo>
                  <a:lnTo>
                    <a:pt x="117026" y="45688"/>
                  </a:lnTo>
                  <a:lnTo>
                    <a:pt x="117150" y="45762"/>
                  </a:lnTo>
                  <a:lnTo>
                    <a:pt x="117273" y="45861"/>
                  </a:lnTo>
                  <a:lnTo>
                    <a:pt x="117372" y="45960"/>
                  </a:lnTo>
                  <a:lnTo>
                    <a:pt x="117422" y="46108"/>
                  </a:lnTo>
                  <a:lnTo>
                    <a:pt x="117471" y="46232"/>
                  </a:lnTo>
                  <a:lnTo>
                    <a:pt x="117496" y="46381"/>
                  </a:lnTo>
                  <a:lnTo>
                    <a:pt x="117471" y="46504"/>
                  </a:lnTo>
                  <a:lnTo>
                    <a:pt x="117422" y="46653"/>
                  </a:lnTo>
                  <a:lnTo>
                    <a:pt x="117372" y="46776"/>
                  </a:lnTo>
                  <a:lnTo>
                    <a:pt x="117273" y="46900"/>
                  </a:lnTo>
                  <a:lnTo>
                    <a:pt x="117150" y="46999"/>
                  </a:lnTo>
                  <a:lnTo>
                    <a:pt x="117026" y="47048"/>
                  </a:lnTo>
                  <a:lnTo>
                    <a:pt x="116902" y="47098"/>
                  </a:lnTo>
                  <a:lnTo>
                    <a:pt x="116605" y="47098"/>
                  </a:lnTo>
                  <a:lnTo>
                    <a:pt x="116482" y="47048"/>
                  </a:lnTo>
                  <a:lnTo>
                    <a:pt x="116358" y="46999"/>
                  </a:lnTo>
                  <a:lnTo>
                    <a:pt x="116234" y="46900"/>
                  </a:lnTo>
                  <a:lnTo>
                    <a:pt x="116135" y="46776"/>
                  </a:lnTo>
                  <a:lnTo>
                    <a:pt x="116061" y="46653"/>
                  </a:lnTo>
                  <a:lnTo>
                    <a:pt x="116036" y="46504"/>
                  </a:lnTo>
                  <a:lnTo>
                    <a:pt x="116012" y="46381"/>
                  </a:lnTo>
                  <a:lnTo>
                    <a:pt x="116036" y="46232"/>
                  </a:lnTo>
                  <a:lnTo>
                    <a:pt x="116061" y="46108"/>
                  </a:lnTo>
                  <a:lnTo>
                    <a:pt x="116135" y="45960"/>
                  </a:lnTo>
                  <a:lnTo>
                    <a:pt x="116234" y="45861"/>
                  </a:lnTo>
                  <a:lnTo>
                    <a:pt x="116358" y="45762"/>
                  </a:lnTo>
                  <a:lnTo>
                    <a:pt x="116482" y="45688"/>
                  </a:lnTo>
                  <a:lnTo>
                    <a:pt x="116605" y="45663"/>
                  </a:lnTo>
                  <a:lnTo>
                    <a:pt x="116754" y="45638"/>
                  </a:lnTo>
                  <a:close/>
                  <a:moveTo>
                    <a:pt x="105697" y="46257"/>
                  </a:moveTo>
                  <a:lnTo>
                    <a:pt x="105796" y="46282"/>
                  </a:lnTo>
                  <a:lnTo>
                    <a:pt x="105870" y="46331"/>
                  </a:lnTo>
                  <a:lnTo>
                    <a:pt x="105944" y="46405"/>
                  </a:lnTo>
                  <a:lnTo>
                    <a:pt x="106018" y="46479"/>
                  </a:lnTo>
                  <a:lnTo>
                    <a:pt x="106068" y="46554"/>
                  </a:lnTo>
                  <a:lnTo>
                    <a:pt x="106093" y="46628"/>
                  </a:lnTo>
                  <a:lnTo>
                    <a:pt x="106093" y="46727"/>
                  </a:lnTo>
                  <a:lnTo>
                    <a:pt x="106093" y="46826"/>
                  </a:lnTo>
                  <a:lnTo>
                    <a:pt x="106068" y="46900"/>
                  </a:lnTo>
                  <a:lnTo>
                    <a:pt x="106018" y="46999"/>
                  </a:lnTo>
                  <a:lnTo>
                    <a:pt x="105944" y="47073"/>
                  </a:lnTo>
                  <a:lnTo>
                    <a:pt x="105870" y="47123"/>
                  </a:lnTo>
                  <a:lnTo>
                    <a:pt x="105796" y="47172"/>
                  </a:lnTo>
                  <a:lnTo>
                    <a:pt x="105697" y="47197"/>
                  </a:lnTo>
                  <a:lnTo>
                    <a:pt x="105524" y="47197"/>
                  </a:lnTo>
                  <a:lnTo>
                    <a:pt x="105449" y="47172"/>
                  </a:lnTo>
                  <a:lnTo>
                    <a:pt x="105351" y="47123"/>
                  </a:lnTo>
                  <a:lnTo>
                    <a:pt x="105276" y="47073"/>
                  </a:lnTo>
                  <a:lnTo>
                    <a:pt x="105227" y="46999"/>
                  </a:lnTo>
                  <a:lnTo>
                    <a:pt x="105177" y="46900"/>
                  </a:lnTo>
                  <a:lnTo>
                    <a:pt x="105153" y="46826"/>
                  </a:lnTo>
                  <a:lnTo>
                    <a:pt x="105153" y="46727"/>
                  </a:lnTo>
                  <a:lnTo>
                    <a:pt x="105153" y="46628"/>
                  </a:lnTo>
                  <a:lnTo>
                    <a:pt x="105177" y="46554"/>
                  </a:lnTo>
                  <a:lnTo>
                    <a:pt x="105227" y="46479"/>
                  </a:lnTo>
                  <a:lnTo>
                    <a:pt x="105276" y="46405"/>
                  </a:lnTo>
                  <a:lnTo>
                    <a:pt x="105351" y="46331"/>
                  </a:lnTo>
                  <a:lnTo>
                    <a:pt x="105449" y="46282"/>
                  </a:lnTo>
                  <a:lnTo>
                    <a:pt x="105524" y="46257"/>
                  </a:lnTo>
                  <a:close/>
                  <a:moveTo>
                    <a:pt x="90608" y="47172"/>
                  </a:moveTo>
                  <a:lnTo>
                    <a:pt x="90682" y="47197"/>
                  </a:lnTo>
                  <a:lnTo>
                    <a:pt x="90732" y="47222"/>
                  </a:lnTo>
                  <a:lnTo>
                    <a:pt x="90756" y="47271"/>
                  </a:lnTo>
                  <a:lnTo>
                    <a:pt x="90781" y="47345"/>
                  </a:lnTo>
                  <a:lnTo>
                    <a:pt x="90756" y="47395"/>
                  </a:lnTo>
                  <a:lnTo>
                    <a:pt x="90732" y="47469"/>
                  </a:lnTo>
                  <a:lnTo>
                    <a:pt x="90682" y="47494"/>
                  </a:lnTo>
                  <a:lnTo>
                    <a:pt x="90608" y="47518"/>
                  </a:lnTo>
                  <a:lnTo>
                    <a:pt x="90534" y="47494"/>
                  </a:lnTo>
                  <a:lnTo>
                    <a:pt x="90484" y="47469"/>
                  </a:lnTo>
                  <a:lnTo>
                    <a:pt x="90459" y="47395"/>
                  </a:lnTo>
                  <a:lnTo>
                    <a:pt x="90435" y="47345"/>
                  </a:lnTo>
                  <a:lnTo>
                    <a:pt x="90459" y="47271"/>
                  </a:lnTo>
                  <a:lnTo>
                    <a:pt x="90484" y="47222"/>
                  </a:lnTo>
                  <a:lnTo>
                    <a:pt x="90534" y="47197"/>
                  </a:lnTo>
                  <a:lnTo>
                    <a:pt x="90608" y="47172"/>
                  </a:lnTo>
                  <a:close/>
                  <a:moveTo>
                    <a:pt x="93032" y="47123"/>
                  </a:moveTo>
                  <a:lnTo>
                    <a:pt x="93106" y="47147"/>
                  </a:lnTo>
                  <a:lnTo>
                    <a:pt x="93180" y="47197"/>
                  </a:lnTo>
                  <a:lnTo>
                    <a:pt x="93230" y="47271"/>
                  </a:lnTo>
                  <a:lnTo>
                    <a:pt x="93230" y="47345"/>
                  </a:lnTo>
                  <a:lnTo>
                    <a:pt x="93230" y="47419"/>
                  </a:lnTo>
                  <a:lnTo>
                    <a:pt x="93180" y="47494"/>
                  </a:lnTo>
                  <a:lnTo>
                    <a:pt x="93106" y="47543"/>
                  </a:lnTo>
                  <a:lnTo>
                    <a:pt x="92958" y="47543"/>
                  </a:lnTo>
                  <a:lnTo>
                    <a:pt x="92884" y="47494"/>
                  </a:lnTo>
                  <a:lnTo>
                    <a:pt x="92834" y="47419"/>
                  </a:lnTo>
                  <a:lnTo>
                    <a:pt x="92809" y="47345"/>
                  </a:lnTo>
                  <a:lnTo>
                    <a:pt x="92834" y="47271"/>
                  </a:lnTo>
                  <a:lnTo>
                    <a:pt x="92884" y="47197"/>
                  </a:lnTo>
                  <a:lnTo>
                    <a:pt x="92958" y="47147"/>
                  </a:lnTo>
                  <a:lnTo>
                    <a:pt x="93032" y="47123"/>
                  </a:lnTo>
                  <a:close/>
                  <a:moveTo>
                    <a:pt x="122097" y="46059"/>
                  </a:moveTo>
                  <a:lnTo>
                    <a:pt x="122270" y="46108"/>
                  </a:lnTo>
                  <a:lnTo>
                    <a:pt x="122418" y="46183"/>
                  </a:lnTo>
                  <a:lnTo>
                    <a:pt x="122567" y="46306"/>
                  </a:lnTo>
                  <a:lnTo>
                    <a:pt x="122666" y="46430"/>
                  </a:lnTo>
                  <a:lnTo>
                    <a:pt x="122765" y="46603"/>
                  </a:lnTo>
                  <a:lnTo>
                    <a:pt x="122789" y="46752"/>
                  </a:lnTo>
                  <a:lnTo>
                    <a:pt x="122814" y="46925"/>
                  </a:lnTo>
                  <a:lnTo>
                    <a:pt x="122789" y="47098"/>
                  </a:lnTo>
                  <a:lnTo>
                    <a:pt x="122765" y="47246"/>
                  </a:lnTo>
                  <a:lnTo>
                    <a:pt x="122666" y="47419"/>
                  </a:lnTo>
                  <a:lnTo>
                    <a:pt x="122567" y="47543"/>
                  </a:lnTo>
                  <a:lnTo>
                    <a:pt x="122418" y="47667"/>
                  </a:lnTo>
                  <a:lnTo>
                    <a:pt x="122270" y="47741"/>
                  </a:lnTo>
                  <a:lnTo>
                    <a:pt x="122097" y="47790"/>
                  </a:lnTo>
                  <a:lnTo>
                    <a:pt x="121948" y="47815"/>
                  </a:lnTo>
                  <a:lnTo>
                    <a:pt x="121775" y="47790"/>
                  </a:lnTo>
                  <a:lnTo>
                    <a:pt x="121602" y="47741"/>
                  </a:lnTo>
                  <a:lnTo>
                    <a:pt x="121454" y="47667"/>
                  </a:lnTo>
                  <a:lnTo>
                    <a:pt x="121330" y="47543"/>
                  </a:lnTo>
                  <a:lnTo>
                    <a:pt x="121206" y="47419"/>
                  </a:lnTo>
                  <a:lnTo>
                    <a:pt x="121132" y="47246"/>
                  </a:lnTo>
                  <a:lnTo>
                    <a:pt x="121083" y="47098"/>
                  </a:lnTo>
                  <a:lnTo>
                    <a:pt x="121058" y="46925"/>
                  </a:lnTo>
                  <a:lnTo>
                    <a:pt x="121083" y="46752"/>
                  </a:lnTo>
                  <a:lnTo>
                    <a:pt x="121132" y="46603"/>
                  </a:lnTo>
                  <a:lnTo>
                    <a:pt x="121206" y="46430"/>
                  </a:lnTo>
                  <a:lnTo>
                    <a:pt x="121330" y="46306"/>
                  </a:lnTo>
                  <a:lnTo>
                    <a:pt x="121454" y="46183"/>
                  </a:lnTo>
                  <a:lnTo>
                    <a:pt x="121602" y="46108"/>
                  </a:lnTo>
                  <a:lnTo>
                    <a:pt x="121775" y="46059"/>
                  </a:lnTo>
                  <a:close/>
                  <a:moveTo>
                    <a:pt x="119401" y="46232"/>
                  </a:moveTo>
                  <a:lnTo>
                    <a:pt x="119549" y="46282"/>
                  </a:lnTo>
                  <a:lnTo>
                    <a:pt x="119697" y="46356"/>
                  </a:lnTo>
                  <a:lnTo>
                    <a:pt x="119821" y="46479"/>
                  </a:lnTo>
                  <a:lnTo>
                    <a:pt x="119920" y="46603"/>
                  </a:lnTo>
                  <a:lnTo>
                    <a:pt x="119994" y="46727"/>
                  </a:lnTo>
                  <a:lnTo>
                    <a:pt x="120044" y="46900"/>
                  </a:lnTo>
                  <a:lnTo>
                    <a:pt x="120068" y="47048"/>
                  </a:lnTo>
                  <a:lnTo>
                    <a:pt x="120044" y="47197"/>
                  </a:lnTo>
                  <a:lnTo>
                    <a:pt x="119994" y="47345"/>
                  </a:lnTo>
                  <a:lnTo>
                    <a:pt x="119920" y="47494"/>
                  </a:lnTo>
                  <a:lnTo>
                    <a:pt x="119821" y="47617"/>
                  </a:lnTo>
                  <a:lnTo>
                    <a:pt x="119697" y="47716"/>
                  </a:lnTo>
                  <a:lnTo>
                    <a:pt x="119549" y="47815"/>
                  </a:lnTo>
                  <a:lnTo>
                    <a:pt x="119401" y="47840"/>
                  </a:lnTo>
                  <a:lnTo>
                    <a:pt x="119252" y="47865"/>
                  </a:lnTo>
                  <a:lnTo>
                    <a:pt x="119079" y="47840"/>
                  </a:lnTo>
                  <a:lnTo>
                    <a:pt x="118931" y="47815"/>
                  </a:lnTo>
                  <a:lnTo>
                    <a:pt x="118807" y="47716"/>
                  </a:lnTo>
                  <a:lnTo>
                    <a:pt x="118658" y="47617"/>
                  </a:lnTo>
                  <a:lnTo>
                    <a:pt x="118560" y="47494"/>
                  </a:lnTo>
                  <a:lnTo>
                    <a:pt x="118485" y="47345"/>
                  </a:lnTo>
                  <a:lnTo>
                    <a:pt x="118436" y="47197"/>
                  </a:lnTo>
                  <a:lnTo>
                    <a:pt x="118436" y="47048"/>
                  </a:lnTo>
                  <a:lnTo>
                    <a:pt x="118436" y="46900"/>
                  </a:lnTo>
                  <a:lnTo>
                    <a:pt x="118485" y="46727"/>
                  </a:lnTo>
                  <a:lnTo>
                    <a:pt x="118560" y="46603"/>
                  </a:lnTo>
                  <a:lnTo>
                    <a:pt x="118658" y="46479"/>
                  </a:lnTo>
                  <a:lnTo>
                    <a:pt x="118807" y="46356"/>
                  </a:lnTo>
                  <a:lnTo>
                    <a:pt x="118931" y="46282"/>
                  </a:lnTo>
                  <a:lnTo>
                    <a:pt x="119079" y="46232"/>
                  </a:lnTo>
                  <a:close/>
                  <a:moveTo>
                    <a:pt x="108146" y="46900"/>
                  </a:moveTo>
                  <a:lnTo>
                    <a:pt x="108245" y="46925"/>
                  </a:lnTo>
                  <a:lnTo>
                    <a:pt x="108344" y="46949"/>
                  </a:lnTo>
                  <a:lnTo>
                    <a:pt x="108443" y="46999"/>
                  </a:lnTo>
                  <a:lnTo>
                    <a:pt x="108517" y="47073"/>
                  </a:lnTo>
                  <a:lnTo>
                    <a:pt x="108591" y="47147"/>
                  </a:lnTo>
                  <a:lnTo>
                    <a:pt x="108640" y="47246"/>
                  </a:lnTo>
                  <a:lnTo>
                    <a:pt x="108690" y="47345"/>
                  </a:lnTo>
                  <a:lnTo>
                    <a:pt x="108690" y="47444"/>
                  </a:lnTo>
                  <a:lnTo>
                    <a:pt x="108690" y="47568"/>
                  </a:lnTo>
                  <a:lnTo>
                    <a:pt x="108640" y="47667"/>
                  </a:lnTo>
                  <a:lnTo>
                    <a:pt x="108591" y="47766"/>
                  </a:lnTo>
                  <a:lnTo>
                    <a:pt x="108517" y="47840"/>
                  </a:lnTo>
                  <a:lnTo>
                    <a:pt x="108443" y="47914"/>
                  </a:lnTo>
                  <a:lnTo>
                    <a:pt x="108344" y="47964"/>
                  </a:lnTo>
                  <a:lnTo>
                    <a:pt x="108245" y="47988"/>
                  </a:lnTo>
                  <a:lnTo>
                    <a:pt x="108146" y="48013"/>
                  </a:lnTo>
                  <a:lnTo>
                    <a:pt x="108022" y="47988"/>
                  </a:lnTo>
                  <a:lnTo>
                    <a:pt x="107923" y="47964"/>
                  </a:lnTo>
                  <a:lnTo>
                    <a:pt x="107849" y="47914"/>
                  </a:lnTo>
                  <a:lnTo>
                    <a:pt x="107750" y="47840"/>
                  </a:lnTo>
                  <a:lnTo>
                    <a:pt x="107676" y="47766"/>
                  </a:lnTo>
                  <a:lnTo>
                    <a:pt x="107626" y="47667"/>
                  </a:lnTo>
                  <a:lnTo>
                    <a:pt x="107602" y="47568"/>
                  </a:lnTo>
                  <a:lnTo>
                    <a:pt x="107602" y="47444"/>
                  </a:lnTo>
                  <a:lnTo>
                    <a:pt x="107602" y="47345"/>
                  </a:lnTo>
                  <a:lnTo>
                    <a:pt x="107626" y="47246"/>
                  </a:lnTo>
                  <a:lnTo>
                    <a:pt x="107676" y="47147"/>
                  </a:lnTo>
                  <a:lnTo>
                    <a:pt x="107750" y="47073"/>
                  </a:lnTo>
                  <a:lnTo>
                    <a:pt x="107849" y="46999"/>
                  </a:lnTo>
                  <a:lnTo>
                    <a:pt x="107923" y="46949"/>
                  </a:lnTo>
                  <a:lnTo>
                    <a:pt x="108022" y="46925"/>
                  </a:lnTo>
                  <a:lnTo>
                    <a:pt x="108146" y="46900"/>
                  </a:lnTo>
                  <a:close/>
                  <a:moveTo>
                    <a:pt x="98177" y="47494"/>
                  </a:moveTo>
                  <a:lnTo>
                    <a:pt x="98301" y="47518"/>
                  </a:lnTo>
                  <a:lnTo>
                    <a:pt x="98424" y="47593"/>
                  </a:lnTo>
                  <a:lnTo>
                    <a:pt x="98474" y="47692"/>
                  </a:lnTo>
                  <a:lnTo>
                    <a:pt x="98499" y="47815"/>
                  </a:lnTo>
                  <a:lnTo>
                    <a:pt x="98474" y="47939"/>
                  </a:lnTo>
                  <a:lnTo>
                    <a:pt x="98424" y="48038"/>
                  </a:lnTo>
                  <a:lnTo>
                    <a:pt x="98301" y="48112"/>
                  </a:lnTo>
                  <a:lnTo>
                    <a:pt x="98177" y="48137"/>
                  </a:lnTo>
                  <a:lnTo>
                    <a:pt x="98053" y="48112"/>
                  </a:lnTo>
                  <a:lnTo>
                    <a:pt x="97954" y="48038"/>
                  </a:lnTo>
                  <a:lnTo>
                    <a:pt x="97880" y="47939"/>
                  </a:lnTo>
                  <a:lnTo>
                    <a:pt x="97856" y="47815"/>
                  </a:lnTo>
                  <a:lnTo>
                    <a:pt x="97880" y="47692"/>
                  </a:lnTo>
                  <a:lnTo>
                    <a:pt x="97954" y="47593"/>
                  </a:lnTo>
                  <a:lnTo>
                    <a:pt x="98053" y="47518"/>
                  </a:lnTo>
                  <a:lnTo>
                    <a:pt x="98177" y="47494"/>
                  </a:lnTo>
                  <a:close/>
                  <a:moveTo>
                    <a:pt x="101813" y="47543"/>
                  </a:moveTo>
                  <a:lnTo>
                    <a:pt x="101887" y="47568"/>
                  </a:lnTo>
                  <a:lnTo>
                    <a:pt x="101962" y="47593"/>
                  </a:lnTo>
                  <a:lnTo>
                    <a:pt x="102036" y="47642"/>
                  </a:lnTo>
                  <a:lnTo>
                    <a:pt x="102085" y="47716"/>
                  </a:lnTo>
                  <a:lnTo>
                    <a:pt x="102110" y="47790"/>
                  </a:lnTo>
                  <a:lnTo>
                    <a:pt x="102135" y="47865"/>
                  </a:lnTo>
                  <a:lnTo>
                    <a:pt x="102160" y="47939"/>
                  </a:lnTo>
                  <a:lnTo>
                    <a:pt x="102135" y="48013"/>
                  </a:lnTo>
                  <a:lnTo>
                    <a:pt x="102110" y="48087"/>
                  </a:lnTo>
                  <a:lnTo>
                    <a:pt x="102085" y="48162"/>
                  </a:lnTo>
                  <a:lnTo>
                    <a:pt x="102036" y="48236"/>
                  </a:lnTo>
                  <a:lnTo>
                    <a:pt x="101962" y="48285"/>
                  </a:lnTo>
                  <a:lnTo>
                    <a:pt x="101887" y="48310"/>
                  </a:lnTo>
                  <a:lnTo>
                    <a:pt x="101813" y="48335"/>
                  </a:lnTo>
                  <a:lnTo>
                    <a:pt x="101665" y="48335"/>
                  </a:lnTo>
                  <a:lnTo>
                    <a:pt x="101591" y="48310"/>
                  </a:lnTo>
                  <a:lnTo>
                    <a:pt x="101516" y="48285"/>
                  </a:lnTo>
                  <a:lnTo>
                    <a:pt x="101467" y="48236"/>
                  </a:lnTo>
                  <a:lnTo>
                    <a:pt x="101418" y="48162"/>
                  </a:lnTo>
                  <a:lnTo>
                    <a:pt x="101368" y="48087"/>
                  </a:lnTo>
                  <a:lnTo>
                    <a:pt x="101343" y="48013"/>
                  </a:lnTo>
                  <a:lnTo>
                    <a:pt x="101343" y="47939"/>
                  </a:lnTo>
                  <a:lnTo>
                    <a:pt x="101343" y="47865"/>
                  </a:lnTo>
                  <a:lnTo>
                    <a:pt x="101368" y="47790"/>
                  </a:lnTo>
                  <a:lnTo>
                    <a:pt x="101418" y="47716"/>
                  </a:lnTo>
                  <a:lnTo>
                    <a:pt x="101467" y="47642"/>
                  </a:lnTo>
                  <a:lnTo>
                    <a:pt x="101516" y="47593"/>
                  </a:lnTo>
                  <a:lnTo>
                    <a:pt x="101591" y="47568"/>
                  </a:lnTo>
                  <a:lnTo>
                    <a:pt x="101665" y="47543"/>
                  </a:lnTo>
                  <a:close/>
                  <a:moveTo>
                    <a:pt x="124422" y="46628"/>
                  </a:moveTo>
                  <a:lnTo>
                    <a:pt x="124620" y="46653"/>
                  </a:lnTo>
                  <a:lnTo>
                    <a:pt x="124793" y="46702"/>
                  </a:lnTo>
                  <a:lnTo>
                    <a:pt x="124966" y="46801"/>
                  </a:lnTo>
                  <a:lnTo>
                    <a:pt x="125115" y="46925"/>
                  </a:lnTo>
                  <a:lnTo>
                    <a:pt x="125238" y="47073"/>
                  </a:lnTo>
                  <a:lnTo>
                    <a:pt x="125312" y="47222"/>
                  </a:lnTo>
                  <a:lnTo>
                    <a:pt x="125362" y="47419"/>
                  </a:lnTo>
                  <a:lnTo>
                    <a:pt x="125387" y="47593"/>
                  </a:lnTo>
                  <a:lnTo>
                    <a:pt x="125362" y="47766"/>
                  </a:lnTo>
                  <a:lnTo>
                    <a:pt x="125312" y="47939"/>
                  </a:lnTo>
                  <a:lnTo>
                    <a:pt x="125238" y="48112"/>
                  </a:lnTo>
                  <a:lnTo>
                    <a:pt x="125115" y="48260"/>
                  </a:lnTo>
                  <a:lnTo>
                    <a:pt x="124966" y="48384"/>
                  </a:lnTo>
                  <a:lnTo>
                    <a:pt x="124793" y="48483"/>
                  </a:lnTo>
                  <a:lnTo>
                    <a:pt x="124620" y="48533"/>
                  </a:lnTo>
                  <a:lnTo>
                    <a:pt x="124422" y="48557"/>
                  </a:lnTo>
                  <a:lnTo>
                    <a:pt x="124249" y="48533"/>
                  </a:lnTo>
                  <a:lnTo>
                    <a:pt x="124076" y="48483"/>
                  </a:lnTo>
                  <a:lnTo>
                    <a:pt x="123903" y="48384"/>
                  </a:lnTo>
                  <a:lnTo>
                    <a:pt x="123754" y="48260"/>
                  </a:lnTo>
                  <a:lnTo>
                    <a:pt x="123630" y="48112"/>
                  </a:lnTo>
                  <a:lnTo>
                    <a:pt x="123556" y="47939"/>
                  </a:lnTo>
                  <a:lnTo>
                    <a:pt x="123507" y="47766"/>
                  </a:lnTo>
                  <a:lnTo>
                    <a:pt x="123482" y="47593"/>
                  </a:lnTo>
                  <a:lnTo>
                    <a:pt x="123507" y="47419"/>
                  </a:lnTo>
                  <a:lnTo>
                    <a:pt x="123556" y="47222"/>
                  </a:lnTo>
                  <a:lnTo>
                    <a:pt x="123630" y="47073"/>
                  </a:lnTo>
                  <a:lnTo>
                    <a:pt x="123754" y="46925"/>
                  </a:lnTo>
                  <a:lnTo>
                    <a:pt x="123903" y="46801"/>
                  </a:lnTo>
                  <a:lnTo>
                    <a:pt x="124076" y="46702"/>
                  </a:lnTo>
                  <a:lnTo>
                    <a:pt x="124249" y="46653"/>
                  </a:lnTo>
                  <a:lnTo>
                    <a:pt x="124422" y="46628"/>
                  </a:lnTo>
                  <a:close/>
                  <a:moveTo>
                    <a:pt x="86526" y="48434"/>
                  </a:moveTo>
                  <a:lnTo>
                    <a:pt x="86551" y="48458"/>
                  </a:lnTo>
                  <a:lnTo>
                    <a:pt x="86576" y="48483"/>
                  </a:lnTo>
                  <a:lnTo>
                    <a:pt x="86601" y="48533"/>
                  </a:lnTo>
                  <a:lnTo>
                    <a:pt x="86576" y="48582"/>
                  </a:lnTo>
                  <a:lnTo>
                    <a:pt x="86551" y="48607"/>
                  </a:lnTo>
                  <a:lnTo>
                    <a:pt x="86526" y="48631"/>
                  </a:lnTo>
                  <a:lnTo>
                    <a:pt x="86452" y="48631"/>
                  </a:lnTo>
                  <a:lnTo>
                    <a:pt x="86403" y="48607"/>
                  </a:lnTo>
                  <a:lnTo>
                    <a:pt x="86378" y="48582"/>
                  </a:lnTo>
                  <a:lnTo>
                    <a:pt x="86378" y="48533"/>
                  </a:lnTo>
                  <a:lnTo>
                    <a:pt x="86378" y="48483"/>
                  </a:lnTo>
                  <a:lnTo>
                    <a:pt x="86403" y="48458"/>
                  </a:lnTo>
                  <a:lnTo>
                    <a:pt x="86452" y="48434"/>
                  </a:lnTo>
                  <a:close/>
                  <a:moveTo>
                    <a:pt x="113513" y="47320"/>
                  </a:moveTo>
                  <a:lnTo>
                    <a:pt x="113637" y="47345"/>
                  </a:lnTo>
                  <a:lnTo>
                    <a:pt x="113761" y="47370"/>
                  </a:lnTo>
                  <a:lnTo>
                    <a:pt x="113884" y="47444"/>
                  </a:lnTo>
                  <a:lnTo>
                    <a:pt x="114008" y="47543"/>
                  </a:lnTo>
                  <a:lnTo>
                    <a:pt x="114082" y="47642"/>
                  </a:lnTo>
                  <a:lnTo>
                    <a:pt x="114157" y="47766"/>
                  </a:lnTo>
                  <a:lnTo>
                    <a:pt x="114181" y="47889"/>
                  </a:lnTo>
                  <a:lnTo>
                    <a:pt x="114206" y="48013"/>
                  </a:lnTo>
                  <a:lnTo>
                    <a:pt x="114181" y="48162"/>
                  </a:lnTo>
                  <a:lnTo>
                    <a:pt x="114157" y="48285"/>
                  </a:lnTo>
                  <a:lnTo>
                    <a:pt x="114082" y="48409"/>
                  </a:lnTo>
                  <a:lnTo>
                    <a:pt x="114008" y="48508"/>
                  </a:lnTo>
                  <a:lnTo>
                    <a:pt x="113884" y="48607"/>
                  </a:lnTo>
                  <a:lnTo>
                    <a:pt x="113761" y="48656"/>
                  </a:lnTo>
                  <a:lnTo>
                    <a:pt x="113637" y="48706"/>
                  </a:lnTo>
                  <a:lnTo>
                    <a:pt x="113390" y="48706"/>
                  </a:lnTo>
                  <a:lnTo>
                    <a:pt x="113241" y="48656"/>
                  </a:lnTo>
                  <a:lnTo>
                    <a:pt x="113118" y="48607"/>
                  </a:lnTo>
                  <a:lnTo>
                    <a:pt x="113019" y="48508"/>
                  </a:lnTo>
                  <a:lnTo>
                    <a:pt x="112944" y="48409"/>
                  </a:lnTo>
                  <a:lnTo>
                    <a:pt x="112870" y="48285"/>
                  </a:lnTo>
                  <a:lnTo>
                    <a:pt x="112821" y="48162"/>
                  </a:lnTo>
                  <a:lnTo>
                    <a:pt x="112821" y="48013"/>
                  </a:lnTo>
                  <a:lnTo>
                    <a:pt x="112821" y="47889"/>
                  </a:lnTo>
                  <a:lnTo>
                    <a:pt x="112870" y="47766"/>
                  </a:lnTo>
                  <a:lnTo>
                    <a:pt x="112944" y="47642"/>
                  </a:lnTo>
                  <a:lnTo>
                    <a:pt x="113019" y="47543"/>
                  </a:lnTo>
                  <a:lnTo>
                    <a:pt x="113118" y="47444"/>
                  </a:lnTo>
                  <a:lnTo>
                    <a:pt x="113241" y="47370"/>
                  </a:lnTo>
                  <a:lnTo>
                    <a:pt x="113390" y="47345"/>
                  </a:lnTo>
                  <a:lnTo>
                    <a:pt x="113513" y="47320"/>
                  </a:lnTo>
                  <a:close/>
                  <a:moveTo>
                    <a:pt x="110644" y="47543"/>
                  </a:moveTo>
                  <a:lnTo>
                    <a:pt x="110768" y="47568"/>
                  </a:lnTo>
                  <a:lnTo>
                    <a:pt x="110891" y="47593"/>
                  </a:lnTo>
                  <a:lnTo>
                    <a:pt x="110990" y="47642"/>
                  </a:lnTo>
                  <a:lnTo>
                    <a:pt x="111089" y="47741"/>
                  </a:lnTo>
                  <a:lnTo>
                    <a:pt x="111163" y="47840"/>
                  </a:lnTo>
                  <a:lnTo>
                    <a:pt x="111238" y="47939"/>
                  </a:lnTo>
                  <a:lnTo>
                    <a:pt x="111262" y="48063"/>
                  </a:lnTo>
                  <a:lnTo>
                    <a:pt x="111287" y="48162"/>
                  </a:lnTo>
                  <a:lnTo>
                    <a:pt x="111262" y="48285"/>
                  </a:lnTo>
                  <a:lnTo>
                    <a:pt x="111238" y="48409"/>
                  </a:lnTo>
                  <a:lnTo>
                    <a:pt x="111163" y="48508"/>
                  </a:lnTo>
                  <a:lnTo>
                    <a:pt x="111089" y="48607"/>
                  </a:lnTo>
                  <a:lnTo>
                    <a:pt x="110990" y="48681"/>
                  </a:lnTo>
                  <a:lnTo>
                    <a:pt x="110891" y="48755"/>
                  </a:lnTo>
                  <a:lnTo>
                    <a:pt x="110768" y="48780"/>
                  </a:lnTo>
                  <a:lnTo>
                    <a:pt x="110644" y="48805"/>
                  </a:lnTo>
                  <a:lnTo>
                    <a:pt x="110520" y="48780"/>
                  </a:lnTo>
                  <a:lnTo>
                    <a:pt x="110421" y="48755"/>
                  </a:lnTo>
                  <a:lnTo>
                    <a:pt x="110298" y="48681"/>
                  </a:lnTo>
                  <a:lnTo>
                    <a:pt x="110199" y="48607"/>
                  </a:lnTo>
                  <a:lnTo>
                    <a:pt x="110125" y="48508"/>
                  </a:lnTo>
                  <a:lnTo>
                    <a:pt x="110075" y="48409"/>
                  </a:lnTo>
                  <a:lnTo>
                    <a:pt x="110026" y="48285"/>
                  </a:lnTo>
                  <a:lnTo>
                    <a:pt x="110026" y="48162"/>
                  </a:lnTo>
                  <a:lnTo>
                    <a:pt x="110026" y="48063"/>
                  </a:lnTo>
                  <a:lnTo>
                    <a:pt x="110075" y="47939"/>
                  </a:lnTo>
                  <a:lnTo>
                    <a:pt x="110125" y="47840"/>
                  </a:lnTo>
                  <a:lnTo>
                    <a:pt x="110199" y="47741"/>
                  </a:lnTo>
                  <a:lnTo>
                    <a:pt x="110298" y="47642"/>
                  </a:lnTo>
                  <a:lnTo>
                    <a:pt x="110421" y="47593"/>
                  </a:lnTo>
                  <a:lnTo>
                    <a:pt x="110520" y="47568"/>
                  </a:lnTo>
                  <a:lnTo>
                    <a:pt x="110644" y="47543"/>
                  </a:lnTo>
                  <a:close/>
                  <a:moveTo>
                    <a:pt x="104336" y="48310"/>
                  </a:moveTo>
                  <a:lnTo>
                    <a:pt x="104435" y="48335"/>
                  </a:lnTo>
                  <a:lnTo>
                    <a:pt x="104534" y="48359"/>
                  </a:lnTo>
                  <a:lnTo>
                    <a:pt x="104608" y="48409"/>
                  </a:lnTo>
                  <a:lnTo>
                    <a:pt x="104683" y="48458"/>
                  </a:lnTo>
                  <a:lnTo>
                    <a:pt x="104757" y="48533"/>
                  </a:lnTo>
                  <a:lnTo>
                    <a:pt x="104782" y="48607"/>
                  </a:lnTo>
                  <a:lnTo>
                    <a:pt x="104806" y="48706"/>
                  </a:lnTo>
                  <a:lnTo>
                    <a:pt x="104831" y="48805"/>
                  </a:lnTo>
                  <a:lnTo>
                    <a:pt x="104806" y="48879"/>
                  </a:lnTo>
                  <a:lnTo>
                    <a:pt x="104782" y="48978"/>
                  </a:lnTo>
                  <a:lnTo>
                    <a:pt x="104757" y="49052"/>
                  </a:lnTo>
                  <a:lnTo>
                    <a:pt x="104683" y="49151"/>
                  </a:lnTo>
                  <a:lnTo>
                    <a:pt x="104608" y="49200"/>
                  </a:lnTo>
                  <a:lnTo>
                    <a:pt x="104534" y="49250"/>
                  </a:lnTo>
                  <a:lnTo>
                    <a:pt x="104435" y="49275"/>
                  </a:lnTo>
                  <a:lnTo>
                    <a:pt x="104262" y="49275"/>
                  </a:lnTo>
                  <a:lnTo>
                    <a:pt x="104163" y="49250"/>
                  </a:lnTo>
                  <a:lnTo>
                    <a:pt x="104089" y="49200"/>
                  </a:lnTo>
                  <a:lnTo>
                    <a:pt x="104015" y="49151"/>
                  </a:lnTo>
                  <a:lnTo>
                    <a:pt x="103941" y="49052"/>
                  </a:lnTo>
                  <a:lnTo>
                    <a:pt x="103891" y="48978"/>
                  </a:lnTo>
                  <a:lnTo>
                    <a:pt x="103866" y="48879"/>
                  </a:lnTo>
                  <a:lnTo>
                    <a:pt x="103866" y="48805"/>
                  </a:lnTo>
                  <a:lnTo>
                    <a:pt x="103866" y="48706"/>
                  </a:lnTo>
                  <a:lnTo>
                    <a:pt x="103891" y="48607"/>
                  </a:lnTo>
                  <a:lnTo>
                    <a:pt x="103941" y="48533"/>
                  </a:lnTo>
                  <a:lnTo>
                    <a:pt x="104015" y="48458"/>
                  </a:lnTo>
                  <a:lnTo>
                    <a:pt x="104089" y="48409"/>
                  </a:lnTo>
                  <a:lnTo>
                    <a:pt x="104163" y="48359"/>
                  </a:lnTo>
                  <a:lnTo>
                    <a:pt x="104262" y="48335"/>
                  </a:lnTo>
                  <a:lnTo>
                    <a:pt x="104336" y="48310"/>
                  </a:lnTo>
                  <a:close/>
                  <a:moveTo>
                    <a:pt x="96050" y="48805"/>
                  </a:moveTo>
                  <a:lnTo>
                    <a:pt x="96173" y="48829"/>
                  </a:lnTo>
                  <a:lnTo>
                    <a:pt x="96272" y="48879"/>
                  </a:lnTo>
                  <a:lnTo>
                    <a:pt x="96347" y="49003"/>
                  </a:lnTo>
                  <a:lnTo>
                    <a:pt x="96371" y="49101"/>
                  </a:lnTo>
                  <a:lnTo>
                    <a:pt x="96347" y="49225"/>
                  </a:lnTo>
                  <a:lnTo>
                    <a:pt x="96272" y="49324"/>
                  </a:lnTo>
                  <a:lnTo>
                    <a:pt x="96173" y="49398"/>
                  </a:lnTo>
                  <a:lnTo>
                    <a:pt x="96050" y="49423"/>
                  </a:lnTo>
                  <a:lnTo>
                    <a:pt x="95951" y="49398"/>
                  </a:lnTo>
                  <a:lnTo>
                    <a:pt x="95827" y="49324"/>
                  </a:lnTo>
                  <a:lnTo>
                    <a:pt x="95778" y="49225"/>
                  </a:lnTo>
                  <a:lnTo>
                    <a:pt x="95753" y="49101"/>
                  </a:lnTo>
                  <a:lnTo>
                    <a:pt x="95778" y="49003"/>
                  </a:lnTo>
                  <a:lnTo>
                    <a:pt x="95827" y="48879"/>
                  </a:lnTo>
                  <a:lnTo>
                    <a:pt x="95951" y="48829"/>
                  </a:lnTo>
                  <a:lnTo>
                    <a:pt x="96050" y="48805"/>
                  </a:lnTo>
                  <a:close/>
                  <a:moveTo>
                    <a:pt x="116160" y="47964"/>
                  </a:moveTo>
                  <a:lnTo>
                    <a:pt x="116284" y="48013"/>
                  </a:lnTo>
                  <a:lnTo>
                    <a:pt x="116432" y="48087"/>
                  </a:lnTo>
                  <a:lnTo>
                    <a:pt x="116556" y="48186"/>
                  </a:lnTo>
                  <a:lnTo>
                    <a:pt x="116630" y="48285"/>
                  </a:lnTo>
                  <a:lnTo>
                    <a:pt x="116704" y="48434"/>
                  </a:lnTo>
                  <a:lnTo>
                    <a:pt x="116754" y="48582"/>
                  </a:lnTo>
                  <a:lnTo>
                    <a:pt x="116779" y="48706"/>
                  </a:lnTo>
                  <a:lnTo>
                    <a:pt x="116754" y="48854"/>
                  </a:lnTo>
                  <a:lnTo>
                    <a:pt x="116704" y="49003"/>
                  </a:lnTo>
                  <a:lnTo>
                    <a:pt x="116630" y="49126"/>
                  </a:lnTo>
                  <a:lnTo>
                    <a:pt x="116556" y="49250"/>
                  </a:lnTo>
                  <a:lnTo>
                    <a:pt x="116432" y="49349"/>
                  </a:lnTo>
                  <a:lnTo>
                    <a:pt x="116284" y="49423"/>
                  </a:lnTo>
                  <a:lnTo>
                    <a:pt x="116160" y="49473"/>
                  </a:lnTo>
                  <a:lnTo>
                    <a:pt x="115863" y="49473"/>
                  </a:lnTo>
                  <a:lnTo>
                    <a:pt x="115715" y="49423"/>
                  </a:lnTo>
                  <a:lnTo>
                    <a:pt x="115591" y="49349"/>
                  </a:lnTo>
                  <a:lnTo>
                    <a:pt x="115468" y="49250"/>
                  </a:lnTo>
                  <a:lnTo>
                    <a:pt x="115369" y="49126"/>
                  </a:lnTo>
                  <a:lnTo>
                    <a:pt x="115294" y="49003"/>
                  </a:lnTo>
                  <a:lnTo>
                    <a:pt x="115270" y="48854"/>
                  </a:lnTo>
                  <a:lnTo>
                    <a:pt x="115245" y="48706"/>
                  </a:lnTo>
                  <a:lnTo>
                    <a:pt x="115270" y="48582"/>
                  </a:lnTo>
                  <a:lnTo>
                    <a:pt x="115294" y="48434"/>
                  </a:lnTo>
                  <a:lnTo>
                    <a:pt x="115369" y="48285"/>
                  </a:lnTo>
                  <a:lnTo>
                    <a:pt x="115468" y="48186"/>
                  </a:lnTo>
                  <a:lnTo>
                    <a:pt x="115591" y="48087"/>
                  </a:lnTo>
                  <a:lnTo>
                    <a:pt x="115715" y="48013"/>
                  </a:lnTo>
                  <a:lnTo>
                    <a:pt x="115863" y="47964"/>
                  </a:lnTo>
                  <a:close/>
                  <a:moveTo>
                    <a:pt x="88827" y="49374"/>
                  </a:moveTo>
                  <a:lnTo>
                    <a:pt x="88876" y="49423"/>
                  </a:lnTo>
                  <a:lnTo>
                    <a:pt x="88926" y="49473"/>
                  </a:lnTo>
                  <a:lnTo>
                    <a:pt x="88926" y="49547"/>
                  </a:lnTo>
                  <a:lnTo>
                    <a:pt x="88926" y="49621"/>
                  </a:lnTo>
                  <a:lnTo>
                    <a:pt x="88876" y="49695"/>
                  </a:lnTo>
                  <a:lnTo>
                    <a:pt x="88827" y="49720"/>
                  </a:lnTo>
                  <a:lnTo>
                    <a:pt x="88753" y="49745"/>
                  </a:lnTo>
                  <a:lnTo>
                    <a:pt x="88678" y="49720"/>
                  </a:lnTo>
                  <a:lnTo>
                    <a:pt x="88629" y="49695"/>
                  </a:lnTo>
                  <a:lnTo>
                    <a:pt x="88580" y="49621"/>
                  </a:lnTo>
                  <a:lnTo>
                    <a:pt x="88555" y="49547"/>
                  </a:lnTo>
                  <a:lnTo>
                    <a:pt x="88580" y="49473"/>
                  </a:lnTo>
                  <a:lnTo>
                    <a:pt x="88629" y="49423"/>
                  </a:lnTo>
                  <a:lnTo>
                    <a:pt x="88678" y="49374"/>
                  </a:lnTo>
                  <a:close/>
                  <a:moveTo>
                    <a:pt x="100131" y="49225"/>
                  </a:moveTo>
                  <a:lnTo>
                    <a:pt x="100205" y="49250"/>
                  </a:lnTo>
                  <a:lnTo>
                    <a:pt x="100280" y="49275"/>
                  </a:lnTo>
                  <a:lnTo>
                    <a:pt x="100354" y="49349"/>
                  </a:lnTo>
                  <a:lnTo>
                    <a:pt x="100403" y="49398"/>
                  </a:lnTo>
                  <a:lnTo>
                    <a:pt x="100428" y="49473"/>
                  </a:lnTo>
                  <a:lnTo>
                    <a:pt x="100453" y="49547"/>
                  </a:lnTo>
                  <a:lnTo>
                    <a:pt x="100453" y="49621"/>
                  </a:lnTo>
                  <a:lnTo>
                    <a:pt x="100453" y="49695"/>
                  </a:lnTo>
                  <a:lnTo>
                    <a:pt x="100428" y="49769"/>
                  </a:lnTo>
                  <a:lnTo>
                    <a:pt x="100403" y="49844"/>
                  </a:lnTo>
                  <a:lnTo>
                    <a:pt x="100354" y="49918"/>
                  </a:lnTo>
                  <a:lnTo>
                    <a:pt x="100280" y="49967"/>
                  </a:lnTo>
                  <a:lnTo>
                    <a:pt x="100205" y="49992"/>
                  </a:lnTo>
                  <a:lnTo>
                    <a:pt x="100131" y="50017"/>
                  </a:lnTo>
                  <a:lnTo>
                    <a:pt x="99983" y="50017"/>
                  </a:lnTo>
                  <a:lnTo>
                    <a:pt x="99909" y="49992"/>
                  </a:lnTo>
                  <a:lnTo>
                    <a:pt x="99834" y="49967"/>
                  </a:lnTo>
                  <a:lnTo>
                    <a:pt x="99785" y="49918"/>
                  </a:lnTo>
                  <a:lnTo>
                    <a:pt x="99735" y="49844"/>
                  </a:lnTo>
                  <a:lnTo>
                    <a:pt x="99686" y="49769"/>
                  </a:lnTo>
                  <a:lnTo>
                    <a:pt x="99661" y="49695"/>
                  </a:lnTo>
                  <a:lnTo>
                    <a:pt x="99661" y="49621"/>
                  </a:lnTo>
                  <a:lnTo>
                    <a:pt x="99661" y="49547"/>
                  </a:lnTo>
                  <a:lnTo>
                    <a:pt x="99686" y="49473"/>
                  </a:lnTo>
                  <a:lnTo>
                    <a:pt x="99735" y="49398"/>
                  </a:lnTo>
                  <a:lnTo>
                    <a:pt x="99785" y="49349"/>
                  </a:lnTo>
                  <a:lnTo>
                    <a:pt x="99834" y="49275"/>
                  </a:lnTo>
                  <a:lnTo>
                    <a:pt x="99909" y="49250"/>
                  </a:lnTo>
                  <a:lnTo>
                    <a:pt x="99983" y="49225"/>
                  </a:lnTo>
                  <a:close/>
                  <a:moveTo>
                    <a:pt x="93675" y="49571"/>
                  </a:moveTo>
                  <a:lnTo>
                    <a:pt x="93799" y="49596"/>
                  </a:lnTo>
                  <a:lnTo>
                    <a:pt x="93873" y="49646"/>
                  </a:lnTo>
                  <a:lnTo>
                    <a:pt x="93947" y="49745"/>
                  </a:lnTo>
                  <a:lnTo>
                    <a:pt x="93972" y="49844"/>
                  </a:lnTo>
                  <a:lnTo>
                    <a:pt x="93947" y="49967"/>
                  </a:lnTo>
                  <a:lnTo>
                    <a:pt x="93873" y="50041"/>
                  </a:lnTo>
                  <a:lnTo>
                    <a:pt x="93799" y="50116"/>
                  </a:lnTo>
                  <a:lnTo>
                    <a:pt x="93675" y="50140"/>
                  </a:lnTo>
                  <a:lnTo>
                    <a:pt x="93576" y="50116"/>
                  </a:lnTo>
                  <a:lnTo>
                    <a:pt x="93477" y="50041"/>
                  </a:lnTo>
                  <a:lnTo>
                    <a:pt x="93428" y="49967"/>
                  </a:lnTo>
                  <a:lnTo>
                    <a:pt x="93403" y="49844"/>
                  </a:lnTo>
                  <a:lnTo>
                    <a:pt x="93428" y="49745"/>
                  </a:lnTo>
                  <a:lnTo>
                    <a:pt x="93477" y="49646"/>
                  </a:lnTo>
                  <a:lnTo>
                    <a:pt x="93576" y="49596"/>
                  </a:lnTo>
                  <a:lnTo>
                    <a:pt x="93675" y="49571"/>
                  </a:lnTo>
                  <a:close/>
                  <a:moveTo>
                    <a:pt x="107033" y="49052"/>
                  </a:moveTo>
                  <a:lnTo>
                    <a:pt x="107132" y="49077"/>
                  </a:lnTo>
                  <a:lnTo>
                    <a:pt x="107230" y="49126"/>
                  </a:lnTo>
                  <a:lnTo>
                    <a:pt x="107329" y="49200"/>
                  </a:lnTo>
                  <a:lnTo>
                    <a:pt x="107404" y="49299"/>
                  </a:lnTo>
                  <a:lnTo>
                    <a:pt x="107453" y="49398"/>
                  </a:lnTo>
                  <a:lnTo>
                    <a:pt x="107478" y="49497"/>
                  </a:lnTo>
                  <a:lnTo>
                    <a:pt x="107478" y="49596"/>
                  </a:lnTo>
                  <a:lnTo>
                    <a:pt x="107478" y="49720"/>
                  </a:lnTo>
                  <a:lnTo>
                    <a:pt x="107453" y="49819"/>
                  </a:lnTo>
                  <a:lnTo>
                    <a:pt x="107404" y="49918"/>
                  </a:lnTo>
                  <a:lnTo>
                    <a:pt x="107329" y="49992"/>
                  </a:lnTo>
                  <a:lnTo>
                    <a:pt x="107230" y="50066"/>
                  </a:lnTo>
                  <a:lnTo>
                    <a:pt x="107132" y="50116"/>
                  </a:lnTo>
                  <a:lnTo>
                    <a:pt x="107033" y="50140"/>
                  </a:lnTo>
                  <a:lnTo>
                    <a:pt x="106934" y="50165"/>
                  </a:lnTo>
                  <a:lnTo>
                    <a:pt x="106810" y="50140"/>
                  </a:lnTo>
                  <a:lnTo>
                    <a:pt x="106711" y="50116"/>
                  </a:lnTo>
                  <a:lnTo>
                    <a:pt x="106612" y="50066"/>
                  </a:lnTo>
                  <a:lnTo>
                    <a:pt x="106538" y="49992"/>
                  </a:lnTo>
                  <a:lnTo>
                    <a:pt x="106464" y="49918"/>
                  </a:lnTo>
                  <a:lnTo>
                    <a:pt x="106414" y="49819"/>
                  </a:lnTo>
                  <a:lnTo>
                    <a:pt x="106389" y="49720"/>
                  </a:lnTo>
                  <a:lnTo>
                    <a:pt x="106365" y="49596"/>
                  </a:lnTo>
                  <a:lnTo>
                    <a:pt x="106389" y="49497"/>
                  </a:lnTo>
                  <a:lnTo>
                    <a:pt x="106414" y="49398"/>
                  </a:lnTo>
                  <a:lnTo>
                    <a:pt x="106464" y="49299"/>
                  </a:lnTo>
                  <a:lnTo>
                    <a:pt x="106538" y="49200"/>
                  </a:lnTo>
                  <a:lnTo>
                    <a:pt x="106612" y="49126"/>
                  </a:lnTo>
                  <a:lnTo>
                    <a:pt x="106711" y="49077"/>
                  </a:lnTo>
                  <a:lnTo>
                    <a:pt x="106810" y="49052"/>
                  </a:lnTo>
                  <a:close/>
                  <a:moveTo>
                    <a:pt x="121280" y="48359"/>
                  </a:moveTo>
                  <a:lnTo>
                    <a:pt x="121454" y="48384"/>
                  </a:lnTo>
                  <a:lnTo>
                    <a:pt x="121627" y="48434"/>
                  </a:lnTo>
                  <a:lnTo>
                    <a:pt x="121775" y="48508"/>
                  </a:lnTo>
                  <a:lnTo>
                    <a:pt x="121924" y="48631"/>
                  </a:lnTo>
                  <a:lnTo>
                    <a:pt x="122047" y="48780"/>
                  </a:lnTo>
                  <a:lnTo>
                    <a:pt x="122122" y="48928"/>
                  </a:lnTo>
                  <a:lnTo>
                    <a:pt x="122171" y="49101"/>
                  </a:lnTo>
                  <a:lnTo>
                    <a:pt x="122196" y="49275"/>
                  </a:lnTo>
                  <a:lnTo>
                    <a:pt x="122171" y="49448"/>
                  </a:lnTo>
                  <a:lnTo>
                    <a:pt x="122122" y="49596"/>
                  </a:lnTo>
                  <a:lnTo>
                    <a:pt x="122047" y="49769"/>
                  </a:lnTo>
                  <a:lnTo>
                    <a:pt x="121924" y="49918"/>
                  </a:lnTo>
                  <a:lnTo>
                    <a:pt x="121775" y="50017"/>
                  </a:lnTo>
                  <a:lnTo>
                    <a:pt x="121627" y="50116"/>
                  </a:lnTo>
                  <a:lnTo>
                    <a:pt x="121454" y="50165"/>
                  </a:lnTo>
                  <a:lnTo>
                    <a:pt x="121107" y="50165"/>
                  </a:lnTo>
                  <a:lnTo>
                    <a:pt x="120934" y="50116"/>
                  </a:lnTo>
                  <a:lnTo>
                    <a:pt x="120786" y="50017"/>
                  </a:lnTo>
                  <a:lnTo>
                    <a:pt x="120637" y="49918"/>
                  </a:lnTo>
                  <a:lnTo>
                    <a:pt x="120514" y="49769"/>
                  </a:lnTo>
                  <a:lnTo>
                    <a:pt x="120439" y="49596"/>
                  </a:lnTo>
                  <a:lnTo>
                    <a:pt x="120390" y="49448"/>
                  </a:lnTo>
                  <a:lnTo>
                    <a:pt x="120365" y="49275"/>
                  </a:lnTo>
                  <a:lnTo>
                    <a:pt x="120390" y="49101"/>
                  </a:lnTo>
                  <a:lnTo>
                    <a:pt x="120439" y="48928"/>
                  </a:lnTo>
                  <a:lnTo>
                    <a:pt x="120514" y="48780"/>
                  </a:lnTo>
                  <a:lnTo>
                    <a:pt x="120637" y="48631"/>
                  </a:lnTo>
                  <a:lnTo>
                    <a:pt x="120786" y="48508"/>
                  </a:lnTo>
                  <a:lnTo>
                    <a:pt x="120934" y="48434"/>
                  </a:lnTo>
                  <a:lnTo>
                    <a:pt x="121107" y="48384"/>
                  </a:lnTo>
                  <a:lnTo>
                    <a:pt x="121280" y="48359"/>
                  </a:lnTo>
                  <a:close/>
                  <a:moveTo>
                    <a:pt x="91300" y="49769"/>
                  </a:moveTo>
                  <a:lnTo>
                    <a:pt x="91375" y="49819"/>
                  </a:lnTo>
                  <a:lnTo>
                    <a:pt x="91424" y="49918"/>
                  </a:lnTo>
                  <a:lnTo>
                    <a:pt x="91449" y="49992"/>
                  </a:lnTo>
                  <a:lnTo>
                    <a:pt x="91424" y="50091"/>
                  </a:lnTo>
                  <a:lnTo>
                    <a:pt x="91375" y="50165"/>
                  </a:lnTo>
                  <a:lnTo>
                    <a:pt x="91300" y="50215"/>
                  </a:lnTo>
                  <a:lnTo>
                    <a:pt x="91202" y="50239"/>
                  </a:lnTo>
                  <a:lnTo>
                    <a:pt x="91103" y="50215"/>
                  </a:lnTo>
                  <a:lnTo>
                    <a:pt x="91028" y="50165"/>
                  </a:lnTo>
                  <a:lnTo>
                    <a:pt x="90979" y="50091"/>
                  </a:lnTo>
                  <a:lnTo>
                    <a:pt x="90954" y="49992"/>
                  </a:lnTo>
                  <a:lnTo>
                    <a:pt x="90979" y="49918"/>
                  </a:lnTo>
                  <a:lnTo>
                    <a:pt x="91028" y="49819"/>
                  </a:lnTo>
                  <a:lnTo>
                    <a:pt x="91103" y="49769"/>
                  </a:lnTo>
                  <a:close/>
                  <a:moveTo>
                    <a:pt x="118510" y="48557"/>
                  </a:moveTo>
                  <a:lnTo>
                    <a:pt x="118658" y="48582"/>
                  </a:lnTo>
                  <a:lnTo>
                    <a:pt x="118807" y="48631"/>
                  </a:lnTo>
                  <a:lnTo>
                    <a:pt x="118955" y="48706"/>
                  </a:lnTo>
                  <a:lnTo>
                    <a:pt x="119104" y="48805"/>
                  </a:lnTo>
                  <a:lnTo>
                    <a:pt x="119203" y="48953"/>
                  </a:lnTo>
                  <a:lnTo>
                    <a:pt x="119277" y="49101"/>
                  </a:lnTo>
                  <a:lnTo>
                    <a:pt x="119326" y="49250"/>
                  </a:lnTo>
                  <a:lnTo>
                    <a:pt x="119351" y="49398"/>
                  </a:lnTo>
                  <a:lnTo>
                    <a:pt x="119326" y="49571"/>
                  </a:lnTo>
                  <a:lnTo>
                    <a:pt x="119277" y="49720"/>
                  </a:lnTo>
                  <a:lnTo>
                    <a:pt x="119203" y="49868"/>
                  </a:lnTo>
                  <a:lnTo>
                    <a:pt x="119104" y="49992"/>
                  </a:lnTo>
                  <a:lnTo>
                    <a:pt x="118955" y="50116"/>
                  </a:lnTo>
                  <a:lnTo>
                    <a:pt x="118807" y="50190"/>
                  </a:lnTo>
                  <a:lnTo>
                    <a:pt x="118658" y="50239"/>
                  </a:lnTo>
                  <a:lnTo>
                    <a:pt x="118337" y="50239"/>
                  </a:lnTo>
                  <a:lnTo>
                    <a:pt x="118188" y="50190"/>
                  </a:lnTo>
                  <a:lnTo>
                    <a:pt x="118040" y="50116"/>
                  </a:lnTo>
                  <a:lnTo>
                    <a:pt x="117916" y="49992"/>
                  </a:lnTo>
                  <a:lnTo>
                    <a:pt x="117793" y="49868"/>
                  </a:lnTo>
                  <a:lnTo>
                    <a:pt x="117719" y="49720"/>
                  </a:lnTo>
                  <a:lnTo>
                    <a:pt x="117669" y="49571"/>
                  </a:lnTo>
                  <a:lnTo>
                    <a:pt x="117669" y="49398"/>
                  </a:lnTo>
                  <a:lnTo>
                    <a:pt x="117669" y="49250"/>
                  </a:lnTo>
                  <a:lnTo>
                    <a:pt x="117719" y="49101"/>
                  </a:lnTo>
                  <a:lnTo>
                    <a:pt x="117793" y="48953"/>
                  </a:lnTo>
                  <a:lnTo>
                    <a:pt x="117916" y="48805"/>
                  </a:lnTo>
                  <a:lnTo>
                    <a:pt x="118040" y="48706"/>
                  </a:lnTo>
                  <a:lnTo>
                    <a:pt x="118188" y="48631"/>
                  </a:lnTo>
                  <a:lnTo>
                    <a:pt x="118337" y="48582"/>
                  </a:lnTo>
                  <a:lnTo>
                    <a:pt x="118510" y="48557"/>
                  </a:lnTo>
                  <a:close/>
                  <a:moveTo>
                    <a:pt x="84572" y="50239"/>
                  </a:moveTo>
                  <a:lnTo>
                    <a:pt x="84597" y="50264"/>
                  </a:lnTo>
                  <a:lnTo>
                    <a:pt x="84622" y="50314"/>
                  </a:lnTo>
                  <a:lnTo>
                    <a:pt x="84622" y="50338"/>
                  </a:lnTo>
                  <a:lnTo>
                    <a:pt x="84622" y="50388"/>
                  </a:lnTo>
                  <a:lnTo>
                    <a:pt x="84597" y="50412"/>
                  </a:lnTo>
                  <a:lnTo>
                    <a:pt x="84572" y="50437"/>
                  </a:lnTo>
                  <a:lnTo>
                    <a:pt x="84498" y="50437"/>
                  </a:lnTo>
                  <a:lnTo>
                    <a:pt x="84449" y="50412"/>
                  </a:lnTo>
                  <a:lnTo>
                    <a:pt x="84424" y="50388"/>
                  </a:lnTo>
                  <a:lnTo>
                    <a:pt x="84424" y="50338"/>
                  </a:lnTo>
                  <a:lnTo>
                    <a:pt x="84424" y="50314"/>
                  </a:lnTo>
                  <a:lnTo>
                    <a:pt x="84449" y="50264"/>
                  </a:lnTo>
                  <a:lnTo>
                    <a:pt x="84498" y="50239"/>
                  </a:lnTo>
                  <a:close/>
                  <a:moveTo>
                    <a:pt x="123952" y="48978"/>
                  </a:moveTo>
                  <a:lnTo>
                    <a:pt x="124150" y="49052"/>
                  </a:lnTo>
                  <a:lnTo>
                    <a:pt x="124323" y="49126"/>
                  </a:lnTo>
                  <a:lnTo>
                    <a:pt x="124471" y="49250"/>
                  </a:lnTo>
                  <a:lnTo>
                    <a:pt x="124595" y="49423"/>
                  </a:lnTo>
                  <a:lnTo>
                    <a:pt x="124669" y="49571"/>
                  </a:lnTo>
                  <a:lnTo>
                    <a:pt x="124744" y="49769"/>
                  </a:lnTo>
                  <a:lnTo>
                    <a:pt x="124744" y="49942"/>
                  </a:lnTo>
                  <a:lnTo>
                    <a:pt x="124744" y="50140"/>
                  </a:lnTo>
                  <a:lnTo>
                    <a:pt x="124669" y="50314"/>
                  </a:lnTo>
                  <a:lnTo>
                    <a:pt x="124595" y="50487"/>
                  </a:lnTo>
                  <a:lnTo>
                    <a:pt x="124471" y="50635"/>
                  </a:lnTo>
                  <a:lnTo>
                    <a:pt x="124323" y="50759"/>
                  </a:lnTo>
                  <a:lnTo>
                    <a:pt x="124150" y="50858"/>
                  </a:lnTo>
                  <a:lnTo>
                    <a:pt x="123952" y="50907"/>
                  </a:lnTo>
                  <a:lnTo>
                    <a:pt x="123779" y="50932"/>
                  </a:lnTo>
                  <a:lnTo>
                    <a:pt x="123581" y="50907"/>
                  </a:lnTo>
                  <a:lnTo>
                    <a:pt x="123408" y="50858"/>
                  </a:lnTo>
                  <a:lnTo>
                    <a:pt x="123235" y="50759"/>
                  </a:lnTo>
                  <a:lnTo>
                    <a:pt x="123086" y="50635"/>
                  </a:lnTo>
                  <a:lnTo>
                    <a:pt x="122963" y="50487"/>
                  </a:lnTo>
                  <a:lnTo>
                    <a:pt x="122864" y="50314"/>
                  </a:lnTo>
                  <a:lnTo>
                    <a:pt x="122814" y="50140"/>
                  </a:lnTo>
                  <a:lnTo>
                    <a:pt x="122789" y="49942"/>
                  </a:lnTo>
                  <a:lnTo>
                    <a:pt x="122814" y="49769"/>
                  </a:lnTo>
                  <a:lnTo>
                    <a:pt x="122864" y="49571"/>
                  </a:lnTo>
                  <a:lnTo>
                    <a:pt x="122963" y="49423"/>
                  </a:lnTo>
                  <a:lnTo>
                    <a:pt x="123086" y="49250"/>
                  </a:lnTo>
                  <a:lnTo>
                    <a:pt x="123235" y="49126"/>
                  </a:lnTo>
                  <a:lnTo>
                    <a:pt x="123408" y="49052"/>
                  </a:lnTo>
                  <a:lnTo>
                    <a:pt x="123581" y="48978"/>
                  </a:lnTo>
                  <a:close/>
                  <a:moveTo>
                    <a:pt x="112524" y="49522"/>
                  </a:moveTo>
                  <a:lnTo>
                    <a:pt x="112648" y="49547"/>
                  </a:lnTo>
                  <a:lnTo>
                    <a:pt x="112796" y="49571"/>
                  </a:lnTo>
                  <a:lnTo>
                    <a:pt x="112920" y="49646"/>
                  </a:lnTo>
                  <a:lnTo>
                    <a:pt x="113019" y="49745"/>
                  </a:lnTo>
                  <a:lnTo>
                    <a:pt x="113118" y="49844"/>
                  </a:lnTo>
                  <a:lnTo>
                    <a:pt x="113167" y="49967"/>
                  </a:lnTo>
                  <a:lnTo>
                    <a:pt x="113217" y="50116"/>
                  </a:lnTo>
                  <a:lnTo>
                    <a:pt x="113241" y="50239"/>
                  </a:lnTo>
                  <a:lnTo>
                    <a:pt x="113217" y="50388"/>
                  </a:lnTo>
                  <a:lnTo>
                    <a:pt x="113167" y="50511"/>
                  </a:lnTo>
                  <a:lnTo>
                    <a:pt x="113118" y="50635"/>
                  </a:lnTo>
                  <a:lnTo>
                    <a:pt x="113019" y="50734"/>
                  </a:lnTo>
                  <a:lnTo>
                    <a:pt x="112920" y="50833"/>
                  </a:lnTo>
                  <a:lnTo>
                    <a:pt x="112796" y="50907"/>
                  </a:lnTo>
                  <a:lnTo>
                    <a:pt x="112648" y="50932"/>
                  </a:lnTo>
                  <a:lnTo>
                    <a:pt x="112524" y="50957"/>
                  </a:lnTo>
                  <a:lnTo>
                    <a:pt x="112376" y="50932"/>
                  </a:lnTo>
                  <a:lnTo>
                    <a:pt x="112252" y="50907"/>
                  </a:lnTo>
                  <a:lnTo>
                    <a:pt x="112128" y="50833"/>
                  </a:lnTo>
                  <a:lnTo>
                    <a:pt x="112029" y="50734"/>
                  </a:lnTo>
                  <a:lnTo>
                    <a:pt x="111930" y="50635"/>
                  </a:lnTo>
                  <a:lnTo>
                    <a:pt x="111856" y="50511"/>
                  </a:lnTo>
                  <a:lnTo>
                    <a:pt x="111831" y="50388"/>
                  </a:lnTo>
                  <a:lnTo>
                    <a:pt x="111807" y="50239"/>
                  </a:lnTo>
                  <a:lnTo>
                    <a:pt x="111831" y="50116"/>
                  </a:lnTo>
                  <a:lnTo>
                    <a:pt x="111856" y="49967"/>
                  </a:lnTo>
                  <a:lnTo>
                    <a:pt x="111930" y="49844"/>
                  </a:lnTo>
                  <a:lnTo>
                    <a:pt x="112029" y="49745"/>
                  </a:lnTo>
                  <a:lnTo>
                    <a:pt x="112128" y="49646"/>
                  </a:lnTo>
                  <a:lnTo>
                    <a:pt x="112252" y="49571"/>
                  </a:lnTo>
                  <a:lnTo>
                    <a:pt x="112376" y="49547"/>
                  </a:lnTo>
                  <a:lnTo>
                    <a:pt x="112524" y="49522"/>
                  </a:lnTo>
                  <a:close/>
                  <a:moveTo>
                    <a:pt x="109605" y="49745"/>
                  </a:moveTo>
                  <a:lnTo>
                    <a:pt x="109729" y="49794"/>
                  </a:lnTo>
                  <a:lnTo>
                    <a:pt x="109828" y="49844"/>
                  </a:lnTo>
                  <a:lnTo>
                    <a:pt x="109951" y="49918"/>
                  </a:lnTo>
                  <a:lnTo>
                    <a:pt x="110026" y="50041"/>
                  </a:lnTo>
                  <a:lnTo>
                    <a:pt x="110075" y="50140"/>
                  </a:lnTo>
                  <a:lnTo>
                    <a:pt x="110125" y="50264"/>
                  </a:lnTo>
                  <a:lnTo>
                    <a:pt x="110125" y="50388"/>
                  </a:lnTo>
                  <a:lnTo>
                    <a:pt x="110125" y="50511"/>
                  </a:lnTo>
                  <a:lnTo>
                    <a:pt x="110075" y="50610"/>
                  </a:lnTo>
                  <a:lnTo>
                    <a:pt x="110026" y="50734"/>
                  </a:lnTo>
                  <a:lnTo>
                    <a:pt x="109951" y="50833"/>
                  </a:lnTo>
                  <a:lnTo>
                    <a:pt x="109828" y="50907"/>
                  </a:lnTo>
                  <a:lnTo>
                    <a:pt x="109729" y="50957"/>
                  </a:lnTo>
                  <a:lnTo>
                    <a:pt x="109605" y="51006"/>
                  </a:lnTo>
                  <a:lnTo>
                    <a:pt x="109358" y="51006"/>
                  </a:lnTo>
                  <a:lnTo>
                    <a:pt x="109259" y="50957"/>
                  </a:lnTo>
                  <a:lnTo>
                    <a:pt x="109135" y="50907"/>
                  </a:lnTo>
                  <a:lnTo>
                    <a:pt x="109036" y="50833"/>
                  </a:lnTo>
                  <a:lnTo>
                    <a:pt x="108962" y="50734"/>
                  </a:lnTo>
                  <a:lnTo>
                    <a:pt x="108913" y="50610"/>
                  </a:lnTo>
                  <a:lnTo>
                    <a:pt x="108863" y="50511"/>
                  </a:lnTo>
                  <a:lnTo>
                    <a:pt x="108863" y="50388"/>
                  </a:lnTo>
                  <a:lnTo>
                    <a:pt x="108863" y="50264"/>
                  </a:lnTo>
                  <a:lnTo>
                    <a:pt x="108913" y="50140"/>
                  </a:lnTo>
                  <a:lnTo>
                    <a:pt x="108962" y="50041"/>
                  </a:lnTo>
                  <a:lnTo>
                    <a:pt x="109036" y="49918"/>
                  </a:lnTo>
                  <a:lnTo>
                    <a:pt x="109135" y="49844"/>
                  </a:lnTo>
                  <a:lnTo>
                    <a:pt x="109259" y="49794"/>
                  </a:lnTo>
                  <a:lnTo>
                    <a:pt x="109358" y="49745"/>
                  </a:lnTo>
                  <a:close/>
                  <a:moveTo>
                    <a:pt x="102852" y="50165"/>
                  </a:moveTo>
                  <a:lnTo>
                    <a:pt x="102951" y="50190"/>
                  </a:lnTo>
                  <a:lnTo>
                    <a:pt x="103025" y="50239"/>
                  </a:lnTo>
                  <a:lnTo>
                    <a:pt x="103100" y="50289"/>
                  </a:lnTo>
                  <a:lnTo>
                    <a:pt x="103174" y="50388"/>
                  </a:lnTo>
                  <a:lnTo>
                    <a:pt x="103223" y="50462"/>
                  </a:lnTo>
                  <a:lnTo>
                    <a:pt x="103248" y="50561"/>
                  </a:lnTo>
                  <a:lnTo>
                    <a:pt x="103248" y="50635"/>
                  </a:lnTo>
                  <a:lnTo>
                    <a:pt x="103248" y="50734"/>
                  </a:lnTo>
                  <a:lnTo>
                    <a:pt x="103223" y="50833"/>
                  </a:lnTo>
                  <a:lnTo>
                    <a:pt x="103174" y="50907"/>
                  </a:lnTo>
                  <a:lnTo>
                    <a:pt x="103100" y="50981"/>
                  </a:lnTo>
                  <a:lnTo>
                    <a:pt x="103025" y="51056"/>
                  </a:lnTo>
                  <a:lnTo>
                    <a:pt x="102951" y="51105"/>
                  </a:lnTo>
                  <a:lnTo>
                    <a:pt x="102852" y="51130"/>
                  </a:lnTo>
                  <a:lnTo>
                    <a:pt x="102679" y="51130"/>
                  </a:lnTo>
                  <a:lnTo>
                    <a:pt x="102580" y="51105"/>
                  </a:lnTo>
                  <a:lnTo>
                    <a:pt x="102506" y="51056"/>
                  </a:lnTo>
                  <a:lnTo>
                    <a:pt x="102407" y="50981"/>
                  </a:lnTo>
                  <a:lnTo>
                    <a:pt x="102357" y="50907"/>
                  </a:lnTo>
                  <a:lnTo>
                    <a:pt x="102308" y="50833"/>
                  </a:lnTo>
                  <a:lnTo>
                    <a:pt x="102283" y="50734"/>
                  </a:lnTo>
                  <a:lnTo>
                    <a:pt x="102283" y="50635"/>
                  </a:lnTo>
                  <a:lnTo>
                    <a:pt x="102283" y="50561"/>
                  </a:lnTo>
                  <a:lnTo>
                    <a:pt x="102308" y="50462"/>
                  </a:lnTo>
                  <a:lnTo>
                    <a:pt x="102357" y="50388"/>
                  </a:lnTo>
                  <a:lnTo>
                    <a:pt x="102407" y="50289"/>
                  </a:lnTo>
                  <a:lnTo>
                    <a:pt x="102506" y="50239"/>
                  </a:lnTo>
                  <a:lnTo>
                    <a:pt x="102580" y="50190"/>
                  </a:lnTo>
                  <a:lnTo>
                    <a:pt x="102679" y="50165"/>
                  </a:lnTo>
                  <a:close/>
                  <a:moveTo>
                    <a:pt x="98103" y="50586"/>
                  </a:moveTo>
                  <a:lnTo>
                    <a:pt x="98251" y="50610"/>
                  </a:lnTo>
                  <a:lnTo>
                    <a:pt x="98326" y="50635"/>
                  </a:lnTo>
                  <a:lnTo>
                    <a:pt x="98375" y="50685"/>
                  </a:lnTo>
                  <a:lnTo>
                    <a:pt x="98424" y="50759"/>
                  </a:lnTo>
                  <a:lnTo>
                    <a:pt x="98474" y="50833"/>
                  </a:lnTo>
                  <a:lnTo>
                    <a:pt x="98499" y="50981"/>
                  </a:lnTo>
                  <a:lnTo>
                    <a:pt x="98474" y="51130"/>
                  </a:lnTo>
                  <a:lnTo>
                    <a:pt x="98424" y="51179"/>
                  </a:lnTo>
                  <a:lnTo>
                    <a:pt x="98375" y="51253"/>
                  </a:lnTo>
                  <a:lnTo>
                    <a:pt x="98326" y="51303"/>
                  </a:lnTo>
                  <a:lnTo>
                    <a:pt x="98251" y="51328"/>
                  </a:lnTo>
                  <a:lnTo>
                    <a:pt x="98103" y="51377"/>
                  </a:lnTo>
                  <a:lnTo>
                    <a:pt x="97954" y="51328"/>
                  </a:lnTo>
                  <a:lnTo>
                    <a:pt x="97880" y="51303"/>
                  </a:lnTo>
                  <a:lnTo>
                    <a:pt x="97831" y="51253"/>
                  </a:lnTo>
                  <a:lnTo>
                    <a:pt x="97757" y="51179"/>
                  </a:lnTo>
                  <a:lnTo>
                    <a:pt x="97732" y="51130"/>
                  </a:lnTo>
                  <a:lnTo>
                    <a:pt x="97707" y="50981"/>
                  </a:lnTo>
                  <a:lnTo>
                    <a:pt x="97732" y="50833"/>
                  </a:lnTo>
                  <a:lnTo>
                    <a:pt x="97757" y="50759"/>
                  </a:lnTo>
                  <a:lnTo>
                    <a:pt x="97831" y="50685"/>
                  </a:lnTo>
                  <a:lnTo>
                    <a:pt x="97880" y="50635"/>
                  </a:lnTo>
                  <a:lnTo>
                    <a:pt x="97954" y="50610"/>
                  </a:lnTo>
                  <a:lnTo>
                    <a:pt x="98103" y="50586"/>
                  </a:lnTo>
                  <a:close/>
                  <a:moveTo>
                    <a:pt x="86601" y="51303"/>
                  </a:moveTo>
                  <a:lnTo>
                    <a:pt x="86675" y="51328"/>
                  </a:lnTo>
                  <a:lnTo>
                    <a:pt x="86749" y="51377"/>
                  </a:lnTo>
                  <a:lnTo>
                    <a:pt x="86774" y="51427"/>
                  </a:lnTo>
                  <a:lnTo>
                    <a:pt x="86799" y="51501"/>
                  </a:lnTo>
                  <a:lnTo>
                    <a:pt x="86774" y="51575"/>
                  </a:lnTo>
                  <a:lnTo>
                    <a:pt x="86749" y="51649"/>
                  </a:lnTo>
                  <a:lnTo>
                    <a:pt x="86675" y="51674"/>
                  </a:lnTo>
                  <a:lnTo>
                    <a:pt x="86601" y="51699"/>
                  </a:lnTo>
                  <a:lnTo>
                    <a:pt x="86526" y="51674"/>
                  </a:lnTo>
                  <a:lnTo>
                    <a:pt x="86477" y="51649"/>
                  </a:lnTo>
                  <a:lnTo>
                    <a:pt x="86428" y="51575"/>
                  </a:lnTo>
                  <a:lnTo>
                    <a:pt x="86428" y="51501"/>
                  </a:lnTo>
                  <a:lnTo>
                    <a:pt x="86428" y="51427"/>
                  </a:lnTo>
                  <a:lnTo>
                    <a:pt x="86477" y="51377"/>
                  </a:lnTo>
                  <a:lnTo>
                    <a:pt x="86526" y="51328"/>
                  </a:lnTo>
                  <a:lnTo>
                    <a:pt x="86601" y="51303"/>
                  </a:lnTo>
                  <a:close/>
                  <a:moveTo>
                    <a:pt x="115195" y="50190"/>
                  </a:moveTo>
                  <a:lnTo>
                    <a:pt x="115344" y="50239"/>
                  </a:lnTo>
                  <a:lnTo>
                    <a:pt x="115468" y="50314"/>
                  </a:lnTo>
                  <a:lnTo>
                    <a:pt x="115591" y="50412"/>
                  </a:lnTo>
                  <a:lnTo>
                    <a:pt x="115690" y="50536"/>
                  </a:lnTo>
                  <a:lnTo>
                    <a:pt x="115764" y="50685"/>
                  </a:lnTo>
                  <a:lnTo>
                    <a:pt x="115814" y="50833"/>
                  </a:lnTo>
                  <a:lnTo>
                    <a:pt x="115814" y="50981"/>
                  </a:lnTo>
                  <a:lnTo>
                    <a:pt x="115814" y="51130"/>
                  </a:lnTo>
                  <a:lnTo>
                    <a:pt x="115764" y="51278"/>
                  </a:lnTo>
                  <a:lnTo>
                    <a:pt x="115690" y="51402"/>
                  </a:lnTo>
                  <a:lnTo>
                    <a:pt x="115591" y="51526"/>
                  </a:lnTo>
                  <a:lnTo>
                    <a:pt x="115468" y="51625"/>
                  </a:lnTo>
                  <a:lnTo>
                    <a:pt x="115344" y="51699"/>
                  </a:lnTo>
                  <a:lnTo>
                    <a:pt x="115195" y="51748"/>
                  </a:lnTo>
                  <a:lnTo>
                    <a:pt x="114899" y="51748"/>
                  </a:lnTo>
                  <a:lnTo>
                    <a:pt x="114750" y="51699"/>
                  </a:lnTo>
                  <a:lnTo>
                    <a:pt x="114602" y="51625"/>
                  </a:lnTo>
                  <a:lnTo>
                    <a:pt x="114478" y="51526"/>
                  </a:lnTo>
                  <a:lnTo>
                    <a:pt x="114379" y="51402"/>
                  </a:lnTo>
                  <a:lnTo>
                    <a:pt x="114305" y="51278"/>
                  </a:lnTo>
                  <a:lnTo>
                    <a:pt x="114255" y="51130"/>
                  </a:lnTo>
                  <a:lnTo>
                    <a:pt x="114255" y="50981"/>
                  </a:lnTo>
                  <a:lnTo>
                    <a:pt x="114255" y="50833"/>
                  </a:lnTo>
                  <a:lnTo>
                    <a:pt x="114305" y="50685"/>
                  </a:lnTo>
                  <a:lnTo>
                    <a:pt x="114379" y="50536"/>
                  </a:lnTo>
                  <a:lnTo>
                    <a:pt x="114478" y="50412"/>
                  </a:lnTo>
                  <a:lnTo>
                    <a:pt x="114602" y="50314"/>
                  </a:lnTo>
                  <a:lnTo>
                    <a:pt x="114750" y="50239"/>
                  </a:lnTo>
                  <a:lnTo>
                    <a:pt x="114899" y="50190"/>
                  </a:lnTo>
                  <a:close/>
                  <a:moveTo>
                    <a:pt x="105548" y="51006"/>
                  </a:moveTo>
                  <a:lnTo>
                    <a:pt x="105647" y="51031"/>
                  </a:lnTo>
                  <a:lnTo>
                    <a:pt x="105746" y="51080"/>
                  </a:lnTo>
                  <a:lnTo>
                    <a:pt x="105845" y="51155"/>
                  </a:lnTo>
                  <a:lnTo>
                    <a:pt x="105919" y="51253"/>
                  </a:lnTo>
                  <a:lnTo>
                    <a:pt x="105969" y="51352"/>
                  </a:lnTo>
                  <a:lnTo>
                    <a:pt x="105994" y="51451"/>
                  </a:lnTo>
                  <a:lnTo>
                    <a:pt x="105994" y="51575"/>
                  </a:lnTo>
                  <a:lnTo>
                    <a:pt x="105994" y="51674"/>
                  </a:lnTo>
                  <a:lnTo>
                    <a:pt x="105969" y="51773"/>
                  </a:lnTo>
                  <a:lnTo>
                    <a:pt x="105919" y="51872"/>
                  </a:lnTo>
                  <a:lnTo>
                    <a:pt x="105845" y="51971"/>
                  </a:lnTo>
                  <a:lnTo>
                    <a:pt x="105746" y="52045"/>
                  </a:lnTo>
                  <a:lnTo>
                    <a:pt x="105647" y="52095"/>
                  </a:lnTo>
                  <a:lnTo>
                    <a:pt x="105548" y="52119"/>
                  </a:lnTo>
                  <a:lnTo>
                    <a:pt x="105425" y="52144"/>
                  </a:lnTo>
                  <a:lnTo>
                    <a:pt x="105326" y="52119"/>
                  </a:lnTo>
                  <a:lnTo>
                    <a:pt x="105227" y="52095"/>
                  </a:lnTo>
                  <a:lnTo>
                    <a:pt x="105128" y="52045"/>
                  </a:lnTo>
                  <a:lnTo>
                    <a:pt x="105029" y="51971"/>
                  </a:lnTo>
                  <a:lnTo>
                    <a:pt x="104955" y="51872"/>
                  </a:lnTo>
                  <a:lnTo>
                    <a:pt x="104905" y="51773"/>
                  </a:lnTo>
                  <a:lnTo>
                    <a:pt x="104881" y="51674"/>
                  </a:lnTo>
                  <a:lnTo>
                    <a:pt x="104856" y="51575"/>
                  </a:lnTo>
                  <a:lnTo>
                    <a:pt x="104881" y="51451"/>
                  </a:lnTo>
                  <a:lnTo>
                    <a:pt x="104905" y="51352"/>
                  </a:lnTo>
                  <a:lnTo>
                    <a:pt x="104955" y="51253"/>
                  </a:lnTo>
                  <a:lnTo>
                    <a:pt x="105029" y="51155"/>
                  </a:lnTo>
                  <a:lnTo>
                    <a:pt x="105128" y="51080"/>
                  </a:lnTo>
                  <a:lnTo>
                    <a:pt x="105227" y="51031"/>
                  </a:lnTo>
                  <a:lnTo>
                    <a:pt x="105326" y="51006"/>
                  </a:lnTo>
                  <a:close/>
                  <a:moveTo>
                    <a:pt x="95926" y="51550"/>
                  </a:moveTo>
                  <a:lnTo>
                    <a:pt x="96050" y="51575"/>
                  </a:lnTo>
                  <a:lnTo>
                    <a:pt x="96124" y="51625"/>
                  </a:lnTo>
                  <a:lnTo>
                    <a:pt x="96198" y="51674"/>
                  </a:lnTo>
                  <a:lnTo>
                    <a:pt x="96223" y="51723"/>
                  </a:lnTo>
                  <a:lnTo>
                    <a:pt x="96272" y="51798"/>
                  </a:lnTo>
                  <a:lnTo>
                    <a:pt x="96297" y="51921"/>
                  </a:lnTo>
                  <a:lnTo>
                    <a:pt x="96272" y="52070"/>
                  </a:lnTo>
                  <a:lnTo>
                    <a:pt x="96223" y="52144"/>
                  </a:lnTo>
                  <a:lnTo>
                    <a:pt x="96198" y="52193"/>
                  </a:lnTo>
                  <a:lnTo>
                    <a:pt x="96124" y="52243"/>
                  </a:lnTo>
                  <a:lnTo>
                    <a:pt x="96050" y="52292"/>
                  </a:lnTo>
                  <a:lnTo>
                    <a:pt x="95926" y="52317"/>
                  </a:lnTo>
                  <a:lnTo>
                    <a:pt x="95778" y="52292"/>
                  </a:lnTo>
                  <a:lnTo>
                    <a:pt x="95703" y="52243"/>
                  </a:lnTo>
                  <a:lnTo>
                    <a:pt x="95654" y="52193"/>
                  </a:lnTo>
                  <a:lnTo>
                    <a:pt x="95605" y="52144"/>
                  </a:lnTo>
                  <a:lnTo>
                    <a:pt x="95580" y="52070"/>
                  </a:lnTo>
                  <a:lnTo>
                    <a:pt x="95555" y="51921"/>
                  </a:lnTo>
                  <a:lnTo>
                    <a:pt x="95580" y="51798"/>
                  </a:lnTo>
                  <a:lnTo>
                    <a:pt x="95605" y="51723"/>
                  </a:lnTo>
                  <a:lnTo>
                    <a:pt x="95654" y="51674"/>
                  </a:lnTo>
                  <a:lnTo>
                    <a:pt x="95703" y="51625"/>
                  </a:lnTo>
                  <a:lnTo>
                    <a:pt x="95778" y="51575"/>
                  </a:lnTo>
                  <a:lnTo>
                    <a:pt x="95926" y="51550"/>
                  </a:lnTo>
                  <a:close/>
                  <a:moveTo>
                    <a:pt x="82767" y="52119"/>
                  </a:moveTo>
                  <a:lnTo>
                    <a:pt x="82791" y="52144"/>
                  </a:lnTo>
                  <a:lnTo>
                    <a:pt x="82816" y="52169"/>
                  </a:lnTo>
                  <a:lnTo>
                    <a:pt x="82816" y="52218"/>
                  </a:lnTo>
                  <a:lnTo>
                    <a:pt x="82816" y="52268"/>
                  </a:lnTo>
                  <a:lnTo>
                    <a:pt x="82791" y="52292"/>
                  </a:lnTo>
                  <a:lnTo>
                    <a:pt x="82767" y="52317"/>
                  </a:lnTo>
                  <a:lnTo>
                    <a:pt x="82717" y="52342"/>
                  </a:lnTo>
                  <a:lnTo>
                    <a:pt x="82668" y="52317"/>
                  </a:lnTo>
                  <a:lnTo>
                    <a:pt x="82643" y="52292"/>
                  </a:lnTo>
                  <a:lnTo>
                    <a:pt x="82618" y="52268"/>
                  </a:lnTo>
                  <a:lnTo>
                    <a:pt x="82593" y="52218"/>
                  </a:lnTo>
                  <a:lnTo>
                    <a:pt x="82618" y="52169"/>
                  </a:lnTo>
                  <a:lnTo>
                    <a:pt x="82643" y="52144"/>
                  </a:lnTo>
                  <a:lnTo>
                    <a:pt x="82668" y="52119"/>
                  </a:lnTo>
                  <a:close/>
                  <a:moveTo>
                    <a:pt x="120439" y="50610"/>
                  </a:moveTo>
                  <a:lnTo>
                    <a:pt x="120613" y="50635"/>
                  </a:lnTo>
                  <a:lnTo>
                    <a:pt x="120786" y="50685"/>
                  </a:lnTo>
                  <a:lnTo>
                    <a:pt x="120959" y="50784"/>
                  </a:lnTo>
                  <a:lnTo>
                    <a:pt x="121107" y="50882"/>
                  </a:lnTo>
                  <a:lnTo>
                    <a:pt x="121206" y="51031"/>
                  </a:lnTo>
                  <a:lnTo>
                    <a:pt x="121305" y="51204"/>
                  </a:lnTo>
                  <a:lnTo>
                    <a:pt x="121355" y="51377"/>
                  </a:lnTo>
                  <a:lnTo>
                    <a:pt x="121355" y="51550"/>
                  </a:lnTo>
                  <a:lnTo>
                    <a:pt x="121355" y="51723"/>
                  </a:lnTo>
                  <a:lnTo>
                    <a:pt x="121305" y="51897"/>
                  </a:lnTo>
                  <a:lnTo>
                    <a:pt x="121206" y="52070"/>
                  </a:lnTo>
                  <a:lnTo>
                    <a:pt x="121107" y="52193"/>
                  </a:lnTo>
                  <a:lnTo>
                    <a:pt x="120959" y="52317"/>
                  </a:lnTo>
                  <a:lnTo>
                    <a:pt x="120786" y="52416"/>
                  </a:lnTo>
                  <a:lnTo>
                    <a:pt x="120613" y="52466"/>
                  </a:lnTo>
                  <a:lnTo>
                    <a:pt x="120266" y="52466"/>
                  </a:lnTo>
                  <a:lnTo>
                    <a:pt x="120093" y="52416"/>
                  </a:lnTo>
                  <a:lnTo>
                    <a:pt x="119920" y="52317"/>
                  </a:lnTo>
                  <a:lnTo>
                    <a:pt x="119772" y="52193"/>
                  </a:lnTo>
                  <a:lnTo>
                    <a:pt x="119673" y="52070"/>
                  </a:lnTo>
                  <a:lnTo>
                    <a:pt x="119574" y="51897"/>
                  </a:lnTo>
                  <a:lnTo>
                    <a:pt x="119524" y="51723"/>
                  </a:lnTo>
                  <a:lnTo>
                    <a:pt x="119500" y="51550"/>
                  </a:lnTo>
                  <a:lnTo>
                    <a:pt x="119524" y="51377"/>
                  </a:lnTo>
                  <a:lnTo>
                    <a:pt x="119574" y="51204"/>
                  </a:lnTo>
                  <a:lnTo>
                    <a:pt x="119673" y="51031"/>
                  </a:lnTo>
                  <a:lnTo>
                    <a:pt x="119772" y="50882"/>
                  </a:lnTo>
                  <a:lnTo>
                    <a:pt x="119920" y="50784"/>
                  </a:lnTo>
                  <a:lnTo>
                    <a:pt x="120093" y="50685"/>
                  </a:lnTo>
                  <a:lnTo>
                    <a:pt x="120266" y="50635"/>
                  </a:lnTo>
                  <a:lnTo>
                    <a:pt x="120439" y="50610"/>
                  </a:lnTo>
                  <a:close/>
                  <a:moveTo>
                    <a:pt x="88876" y="51996"/>
                  </a:moveTo>
                  <a:lnTo>
                    <a:pt x="88951" y="52020"/>
                  </a:lnTo>
                  <a:lnTo>
                    <a:pt x="89050" y="52070"/>
                  </a:lnTo>
                  <a:lnTo>
                    <a:pt x="89099" y="52169"/>
                  </a:lnTo>
                  <a:lnTo>
                    <a:pt x="89124" y="52268"/>
                  </a:lnTo>
                  <a:lnTo>
                    <a:pt x="89099" y="52367"/>
                  </a:lnTo>
                  <a:lnTo>
                    <a:pt x="89050" y="52441"/>
                  </a:lnTo>
                  <a:lnTo>
                    <a:pt x="88951" y="52490"/>
                  </a:lnTo>
                  <a:lnTo>
                    <a:pt x="88876" y="52515"/>
                  </a:lnTo>
                  <a:lnTo>
                    <a:pt x="88777" y="52490"/>
                  </a:lnTo>
                  <a:lnTo>
                    <a:pt x="88678" y="52441"/>
                  </a:lnTo>
                  <a:lnTo>
                    <a:pt x="88629" y="52367"/>
                  </a:lnTo>
                  <a:lnTo>
                    <a:pt x="88604" y="52268"/>
                  </a:lnTo>
                  <a:lnTo>
                    <a:pt x="88629" y="52169"/>
                  </a:lnTo>
                  <a:lnTo>
                    <a:pt x="88678" y="52070"/>
                  </a:lnTo>
                  <a:lnTo>
                    <a:pt x="88777" y="52020"/>
                  </a:lnTo>
                  <a:lnTo>
                    <a:pt x="88876" y="51996"/>
                  </a:lnTo>
                  <a:close/>
                  <a:moveTo>
                    <a:pt x="117545" y="50833"/>
                  </a:moveTo>
                  <a:lnTo>
                    <a:pt x="117719" y="50858"/>
                  </a:lnTo>
                  <a:lnTo>
                    <a:pt x="117867" y="50907"/>
                  </a:lnTo>
                  <a:lnTo>
                    <a:pt x="118040" y="50981"/>
                  </a:lnTo>
                  <a:lnTo>
                    <a:pt x="118164" y="51080"/>
                  </a:lnTo>
                  <a:lnTo>
                    <a:pt x="118263" y="51229"/>
                  </a:lnTo>
                  <a:lnTo>
                    <a:pt x="118362" y="51377"/>
                  </a:lnTo>
                  <a:lnTo>
                    <a:pt x="118411" y="51526"/>
                  </a:lnTo>
                  <a:lnTo>
                    <a:pt x="118411" y="51699"/>
                  </a:lnTo>
                  <a:lnTo>
                    <a:pt x="118411" y="51872"/>
                  </a:lnTo>
                  <a:lnTo>
                    <a:pt x="118362" y="52020"/>
                  </a:lnTo>
                  <a:lnTo>
                    <a:pt x="118263" y="52169"/>
                  </a:lnTo>
                  <a:lnTo>
                    <a:pt x="118164" y="52317"/>
                  </a:lnTo>
                  <a:lnTo>
                    <a:pt x="118040" y="52416"/>
                  </a:lnTo>
                  <a:lnTo>
                    <a:pt x="117867" y="52490"/>
                  </a:lnTo>
                  <a:lnTo>
                    <a:pt x="117719" y="52540"/>
                  </a:lnTo>
                  <a:lnTo>
                    <a:pt x="117545" y="52565"/>
                  </a:lnTo>
                  <a:lnTo>
                    <a:pt x="117397" y="52540"/>
                  </a:lnTo>
                  <a:lnTo>
                    <a:pt x="117224" y="52490"/>
                  </a:lnTo>
                  <a:lnTo>
                    <a:pt x="117075" y="52416"/>
                  </a:lnTo>
                  <a:lnTo>
                    <a:pt x="116952" y="52317"/>
                  </a:lnTo>
                  <a:lnTo>
                    <a:pt x="116828" y="52169"/>
                  </a:lnTo>
                  <a:lnTo>
                    <a:pt x="116754" y="52020"/>
                  </a:lnTo>
                  <a:lnTo>
                    <a:pt x="116704" y="51872"/>
                  </a:lnTo>
                  <a:lnTo>
                    <a:pt x="116680" y="51699"/>
                  </a:lnTo>
                  <a:lnTo>
                    <a:pt x="116704" y="51526"/>
                  </a:lnTo>
                  <a:lnTo>
                    <a:pt x="116754" y="51377"/>
                  </a:lnTo>
                  <a:lnTo>
                    <a:pt x="116828" y="51229"/>
                  </a:lnTo>
                  <a:lnTo>
                    <a:pt x="116952" y="51080"/>
                  </a:lnTo>
                  <a:lnTo>
                    <a:pt x="117075" y="50981"/>
                  </a:lnTo>
                  <a:lnTo>
                    <a:pt x="117224" y="50907"/>
                  </a:lnTo>
                  <a:lnTo>
                    <a:pt x="117397" y="50858"/>
                  </a:lnTo>
                  <a:lnTo>
                    <a:pt x="117545" y="50833"/>
                  </a:lnTo>
                  <a:close/>
                  <a:moveTo>
                    <a:pt x="101022" y="51748"/>
                  </a:moveTo>
                  <a:lnTo>
                    <a:pt x="101096" y="51773"/>
                  </a:lnTo>
                  <a:lnTo>
                    <a:pt x="101195" y="51822"/>
                  </a:lnTo>
                  <a:lnTo>
                    <a:pt x="101269" y="51897"/>
                  </a:lnTo>
                  <a:lnTo>
                    <a:pt x="101319" y="51971"/>
                  </a:lnTo>
                  <a:lnTo>
                    <a:pt x="101368" y="52045"/>
                  </a:lnTo>
                  <a:lnTo>
                    <a:pt x="101393" y="52144"/>
                  </a:lnTo>
                  <a:lnTo>
                    <a:pt x="101393" y="52218"/>
                  </a:lnTo>
                  <a:lnTo>
                    <a:pt x="101393" y="52317"/>
                  </a:lnTo>
                  <a:lnTo>
                    <a:pt x="101368" y="52416"/>
                  </a:lnTo>
                  <a:lnTo>
                    <a:pt x="101319" y="52490"/>
                  </a:lnTo>
                  <a:lnTo>
                    <a:pt x="101269" y="52565"/>
                  </a:lnTo>
                  <a:lnTo>
                    <a:pt x="101195" y="52639"/>
                  </a:lnTo>
                  <a:lnTo>
                    <a:pt x="101096" y="52663"/>
                  </a:lnTo>
                  <a:lnTo>
                    <a:pt x="101022" y="52688"/>
                  </a:lnTo>
                  <a:lnTo>
                    <a:pt x="100923" y="52713"/>
                  </a:lnTo>
                  <a:lnTo>
                    <a:pt x="100824" y="52688"/>
                  </a:lnTo>
                  <a:lnTo>
                    <a:pt x="100725" y="52663"/>
                  </a:lnTo>
                  <a:lnTo>
                    <a:pt x="100651" y="52639"/>
                  </a:lnTo>
                  <a:lnTo>
                    <a:pt x="100576" y="52565"/>
                  </a:lnTo>
                  <a:lnTo>
                    <a:pt x="100527" y="52490"/>
                  </a:lnTo>
                  <a:lnTo>
                    <a:pt x="100478" y="52416"/>
                  </a:lnTo>
                  <a:lnTo>
                    <a:pt x="100453" y="52317"/>
                  </a:lnTo>
                  <a:lnTo>
                    <a:pt x="100428" y="52218"/>
                  </a:lnTo>
                  <a:lnTo>
                    <a:pt x="100453" y="52144"/>
                  </a:lnTo>
                  <a:lnTo>
                    <a:pt x="100478" y="52045"/>
                  </a:lnTo>
                  <a:lnTo>
                    <a:pt x="100527" y="51971"/>
                  </a:lnTo>
                  <a:lnTo>
                    <a:pt x="100576" y="51897"/>
                  </a:lnTo>
                  <a:lnTo>
                    <a:pt x="100651" y="51822"/>
                  </a:lnTo>
                  <a:lnTo>
                    <a:pt x="100725" y="51773"/>
                  </a:lnTo>
                  <a:lnTo>
                    <a:pt x="100824" y="51748"/>
                  </a:lnTo>
                  <a:close/>
                  <a:moveTo>
                    <a:pt x="93601" y="52119"/>
                  </a:moveTo>
                  <a:lnTo>
                    <a:pt x="93725" y="52144"/>
                  </a:lnTo>
                  <a:lnTo>
                    <a:pt x="93848" y="52243"/>
                  </a:lnTo>
                  <a:lnTo>
                    <a:pt x="93923" y="52342"/>
                  </a:lnTo>
                  <a:lnTo>
                    <a:pt x="93947" y="52466"/>
                  </a:lnTo>
                  <a:lnTo>
                    <a:pt x="93923" y="52614"/>
                  </a:lnTo>
                  <a:lnTo>
                    <a:pt x="93848" y="52713"/>
                  </a:lnTo>
                  <a:lnTo>
                    <a:pt x="93725" y="52812"/>
                  </a:lnTo>
                  <a:lnTo>
                    <a:pt x="93601" y="52837"/>
                  </a:lnTo>
                  <a:lnTo>
                    <a:pt x="93477" y="52812"/>
                  </a:lnTo>
                  <a:lnTo>
                    <a:pt x="93354" y="52713"/>
                  </a:lnTo>
                  <a:lnTo>
                    <a:pt x="93279" y="52614"/>
                  </a:lnTo>
                  <a:lnTo>
                    <a:pt x="93255" y="52466"/>
                  </a:lnTo>
                  <a:lnTo>
                    <a:pt x="93279" y="52342"/>
                  </a:lnTo>
                  <a:lnTo>
                    <a:pt x="93354" y="52243"/>
                  </a:lnTo>
                  <a:lnTo>
                    <a:pt x="93477" y="52144"/>
                  </a:lnTo>
                  <a:lnTo>
                    <a:pt x="93601" y="52119"/>
                  </a:lnTo>
                  <a:close/>
                  <a:moveTo>
                    <a:pt x="91350" y="52292"/>
                  </a:moveTo>
                  <a:lnTo>
                    <a:pt x="91449" y="52367"/>
                  </a:lnTo>
                  <a:lnTo>
                    <a:pt x="91498" y="52466"/>
                  </a:lnTo>
                  <a:lnTo>
                    <a:pt x="91523" y="52589"/>
                  </a:lnTo>
                  <a:lnTo>
                    <a:pt x="91498" y="52713"/>
                  </a:lnTo>
                  <a:lnTo>
                    <a:pt x="91449" y="52812"/>
                  </a:lnTo>
                  <a:lnTo>
                    <a:pt x="91350" y="52861"/>
                  </a:lnTo>
                  <a:lnTo>
                    <a:pt x="91226" y="52886"/>
                  </a:lnTo>
                  <a:lnTo>
                    <a:pt x="91103" y="52861"/>
                  </a:lnTo>
                  <a:lnTo>
                    <a:pt x="91004" y="52812"/>
                  </a:lnTo>
                  <a:lnTo>
                    <a:pt x="90929" y="52713"/>
                  </a:lnTo>
                  <a:lnTo>
                    <a:pt x="90905" y="52589"/>
                  </a:lnTo>
                  <a:lnTo>
                    <a:pt x="90929" y="52466"/>
                  </a:lnTo>
                  <a:lnTo>
                    <a:pt x="91004" y="52367"/>
                  </a:lnTo>
                  <a:lnTo>
                    <a:pt x="91103" y="52292"/>
                  </a:lnTo>
                  <a:close/>
                  <a:moveTo>
                    <a:pt x="111436" y="51625"/>
                  </a:moveTo>
                  <a:lnTo>
                    <a:pt x="111584" y="51674"/>
                  </a:lnTo>
                  <a:lnTo>
                    <a:pt x="111708" y="51748"/>
                  </a:lnTo>
                  <a:lnTo>
                    <a:pt x="111807" y="51822"/>
                  </a:lnTo>
                  <a:lnTo>
                    <a:pt x="111906" y="51946"/>
                  </a:lnTo>
                  <a:lnTo>
                    <a:pt x="111980" y="52070"/>
                  </a:lnTo>
                  <a:lnTo>
                    <a:pt x="112005" y="52218"/>
                  </a:lnTo>
                  <a:lnTo>
                    <a:pt x="112029" y="52342"/>
                  </a:lnTo>
                  <a:lnTo>
                    <a:pt x="112005" y="52490"/>
                  </a:lnTo>
                  <a:lnTo>
                    <a:pt x="111980" y="52614"/>
                  </a:lnTo>
                  <a:lnTo>
                    <a:pt x="111906" y="52738"/>
                  </a:lnTo>
                  <a:lnTo>
                    <a:pt x="111807" y="52861"/>
                  </a:lnTo>
                  <a:lnTo>
                    <a:pt x="111708" y="52960"/>
                  </a:lnTo>
                  <a:lnTo>
                    <a:pt x="111584" y="53010"/>
                  </a:lnTo>
                  <a:lnTo>
                    <a:pt x="111436" y="53059"/>
                  </a:lnTo>
                  <a:lnTo>
                    <a:pt x="111163" y="53059"/>
                  </a:lnTo>
                  <a:lnTo>
                    <a:pt x="111040" y="53010"/>
                  </a:lnTo>
                  <a:lnTo>
                    <a:pt x="110891" y="52960"/>
                  </a:lnTo>
                  <a:lnTo>
                    <a:pt x="110792" y="52861"/>
                  </a:lnTo>
                  <a:lnTo>
                    <a:pt x="110693" y="52738"/>
                  </a:lnTo>
                  <a:lnTo>
                    <a:pt x="110619" y="52614"/>
                  </a:lnTo>
                  <a:lnTo>
                    <a:pt x="110595" y="52490"/>
                  </a:lnTo>
                  <a:lnTo>
                    <a:pt x="110570" y="52342"/>
                  </a:lnTo>
                  <a:lnTo>
                    <a:pt x="110595" y="52218"/>
                  </a:lnTo>
                  <a:lnTo>
                    <a:pt x="110619" y="52070"/>
                  </a:lnTo>
                  <a:lnTo>
                    <a:pt x="110693" y="51946"/>
                  </a:lnTo>
                  <a:lnTo>
                    <a:pt x="110792" y="51822"/>
                  </a:lnTo>
                  <a:lnTo>
                    <a:pt x="110891" y="51748"/>
                  </a:lnTo>
                  <a:lnTo>
                    <a:pt x="111040" y="51674"/>
                  </a:lnTo>
                  <a:lnTo>
                    <a:pt x="111163" y="51625"/>
                  </a:lnTo>
                  <a:close/>
                  <a:moveTo>
                    <a:pt x="108071" y="51773"/>
                  </a:moveTo>
                  <a:lnTo>
                    <a:pt x="108195" y="51798"/>
                  </a:lnTo>
                  <a:lnTo>
                    <a:pt x="108319" y="51822"/>
                  </a:lnTo>
                  <a:lnTo>
                    <a:pt x="108418" y="51897"/>
                  </a:lnTo>
                  <a:lnTo>
                    <a:pt x="108517" y="51971"/>
                  </a:lnTo>
                  <a:lnTo>
                    <a:pt x="108616" y="52070"/>
                  </a:lnTo>
                  <a:lnTo>
                    <a:pt x="108665" y="52193"/>
                  </a:lnTo>
                  <a:lnTo>
                    <a:pt x="108715" y="52317"/>
                  </a:lnTo>
                  <a:lnTo>
                    <a:pt x="108715" y="52416"/>
                  </a:lnTo>
                  <a:lnTo>
                    <a:pt x="108715" y="52540"/>
                  </a:lnTo>
                  <a:lnTo>
                    <a:pt x="108665" y="52663"/>
                  </a:lnTo>
                  <a:lnTo>
                    <a:pt x="108616" y="52787"/>
                  </a:lnTo>
                  <a:lnTo>
                    <a:pt x="108517" y="52886"/>
                  </a:lnTo>
                  <a:lnTo>
                    <a:pt x="108418" y="52960"/>
                  </a:lnTo>
                  <a:lnTo>
                    <a:pt x="108319" y="53034"/>
                  </a:lnTo>
                  <a:lnTo>
                    <a:pt x="108195" y="53059"/>
                  </a:lnTo>
                  <a:lnTo>
                    <a:pt x="108071" y="53084"/>
                  </a:lnTo>
                  <a:lnTo>
                    <a:pt x="107948" y="53059"/>
                  </a:lnTo>
                  <a:lnTo>
                    <a:pt x="107824" y="53034"/>
                  </a:lnTo>
                  <a:lnTo>
                    <a:pt x="107725" y="52960"/>
                  </a:lnTo>
                  <a:lnTo>
                    <a:pt x="107626" y="52886"/>
                  </a:lnTo>
                  <a:lnTo>
                    <a:pt x="107527" y="52787"/>
                  </a:lnTo>
                  <a:lnTo>
                    <a:pt x="107478" y="52663"/>
                  </a:lnTo>
                  <a:lnTo>
                    <a:pt x="107428" y="52540"/>
                  </a:lnTo>
                  <a:lnTo>
                    <a:pt x="107428" y="52416"/>
                  </a:lnTo>
                  <a:lnTo>
                    <a:pt x="107428" y="52317"/>
                  </a:lnTo>
                  <a:lnTo>
                    <a:pt x="107478" y="52193"/>
                  </a:lnTo>
                  <a:lnTo>
                    <a:pt x="107527" y="52070"/>
                  </a:lnTo>
                  <a:lnTo>
                    <a:pt x="107626" y="51971"/>
                  </a:lnTo>
                  <a:lnTo>
                    <a:pt x="107725" y="51897"/>
                  </a:lnTo>
                  <a:lnTo>
                    <a:pt x="107824" y="51822"/>
                  </a:lnTo>
                  <a:lnTo>
                    <a:pt x="107948" y="51798"/>
                  </a:lnTo>
                  <a:lnTo>
                    <a:pt x="108071" y="51773"/>
                  </a:lnTo>
                  <a:close/>
                  <a:moveTo>
                    <a:pt x="122938" y="51253"/>
                  </a:moveTo>
                  <a:lnTo>
                    <a:pt x="123136" y="51278"/>
                  </a:lnTo>
                  <a:lnTo>
                    <a:pt x="123309" y="51328"/>
                  </a:lnTo>
                  <a:lnTo>
                    <a:pt x="123482" y="51427"/>
                  </a:lnTo>
                  <a:lnTo>
                    <a:pt x="123655" y="51550"/>
                  </a:lnTo>
                  <a:lnTo>
                    <a:pt x="123779" y="51699"/>
                  </a:lnTo>
                  <a:lnTo>
                    <a:pt x="123878" y="51872"/>
                  </a:lnTo>
                  <a:lnTo>
                    <a:pt x="123927" y="52070"/>
                  </a:lnTo>
                  <a:lnTo>
                    <a:pt x="123952" y="52268"/>
                  </a:lnTo>
                  <a:lnTo>
                    <a:pt x="123927" y="52441"/>
                  </a:lnTo>
                  <a:lnTo>
                    <a:pt x="123878" y="52639"/>
                  </a:lnTo>
                  <a:lnTo>
                    <a:pt x="123779" y="52812"/>
                  </a:lnTo>
                  <a:lnTo>
                    <a:pt x="123655" y="52960"/>
                  </a:lnTo>
                  <a:lnTo>
                    <a:pt x="123482" y="53084"/>
                  </a:lnTo>
                  <a:lnTo>
                    <a:pt x="123309" y="53183"/>
                  </a:lnTo>
                  <a:lnTo>
                    <a:pt x="123136" y="53232"/>
                  </a:lnTo>
                  <a:lnTo>
                    <a:pt x="122938" y="53257"/>
                  </a:lnTo>
                  <a:lnTo>
                    <a:pt x="122740" y="53232"/>
                  </a:lnTo>
                  <a:lnTo>
                    <a:pt x="122567" y="53183"/>
                  </a:lnTo>
                  <a:lnTo>
                    <a:pt x="122394" y="53084"/>
                  </a:lnTo>
                  <a:lnTo>
                    <a:pt x="122220" y="52960"/>
                  </a:lnTo>
                  <a:lnTo>
                    <a:pt x="122097" y="52812"/>
                  </a:lnTo>
                  <a:lnTo>
                    <a:pt x="121998" y="52639"/>
                  </a:lnTo>
                  <a:lnTo>
                    <a:pt x="121948" y="52441"/>
                  </a:lnTo>
                  <a:lnTo>
                    <a:pt x="121924" y="52268"/>
                  </a:lnTo>
                  <a:lnTo>
                    <a:pt x="121948" y="52070"/>
                  </a:lnTo>
                  <a:lnTo>
                    <a:pt x="121998" y="51872"/>
                  </a:lnTo>
                  <a:lnTo>
                    <a:pt x="122097" y="51699"/>
                  </a:lnTo>
                  <a:lnTo>
                    <a:pt x="122220" y="51550"/>
                  </a:lnTo>
                  <a:lnTo>
                    <a:pt x="122394" y="51427"/>
                  </a:lnTo>
                  <a:lnTo>
                    <a:pt x="122567" y="51328"/>
                  </a:lnTo>
                  <a:lnTo>
                    <a:pt x="122740" y="51278"/>
                  </a:lnTo>
                  <a:lnTo>
                    <a:pt x="122938" y="51253"/>
                  </a:lnTo>
                  <a:close/>
                  <a:moveTo>
                    <a:pt x="84795" y="53282"/>
                  </a:moveTo>
                  <a:lnTo>
                    <a:pt x="84869" y="53307"/>
                  </a:lnTo>
                  <a:lnTo>
                    <a:pt x="84919" y="53356"/>
                  </a:lnTo>
                  <a:lnTo>
                    <a:pt x="84968" y="53406"/>
                  </a:lnTo>
                  <a:lnTo>
                    <a:pt x="84993" y="53504"/>
                  </a:lnTo>
                  <a:lnTo>
                    <a:pt x="84968" y="53579"/>
                  </a:lnTo>
                  <a:lnTo>
                    <a:pt x="84919" y="53628"/>
                  </a:lnTo>
                  <a:lnTo>
                    <a:pt x="84869" y="53678"/>
                  </a:lnTo>
                  <a:lnTo>
                    <a:pt x="84795" y="53702"/>
                  </a:lnTo>
                  <a:lnTo>
                    <a:pt x="84696" y="53678"/>
                  </a:lnTo>
                  <a:lnTo>
                    <a:pt x="84647" y="53628"/>
                  </a:lnTo>
                  <a:lnTo>
                    <a:pt x="84597" y="53579"/>
                  </a:lnTo>
                  <a:lnTo>
                    <a:pt x="84572" y="53504"/>
                  </a:lnTo>
                  <a:lnTo>
                    <a:pt x="84597" y="53406"/>
                  </a:lnTo>
                  <a:lnTo>
                    <a:pt x="84647" y="53356"/>
                  </a:lnTo>
                  <a:lnTo>
                    <a:pt x="84696" y="53307"/>
                  </a:lnTo>
                  <a:lnTo>
                    <a:pt x="84795" y="53282"/>
                  </a:lnTo>
                  <a:close/>
                  <a:moveTo>
                    <a:pt x="103693" y="52738"/>
                  </a:moveTo>
                  <a:lnTo>
                    <a:pt x="103792" y="52762"/>
                  </a:lnTo>
                  <a:lnTo>
                    <a:pt x="103916" y="52787"/>
                  </a:lnTo>
                  <a:lnTo>
                    <a:pt x="104015" y="52837"/>
                  </a:lnTo>
                  <a:lnTo>
                    <a:pt x="104089" y="52911"/>
                  </a:lnTo>
                  <a:lnTo>
                    <a:pt x="104163" y="53010"/>
                  </a:lnTo>
                  <a:lnTo>
                    <a:pt x="104213" y="53109"/>
                  </a:lnTo>
                  <a:lnTo>
                    <a:pt x="104237" y="53208"/>
                  </a:lnTo>
                  <a:lnTo>
                    <a:pt x="104262" y="53307"/>
                  </a:lnTo>
                  <a:lnTo>
                    <a:pt x="104237" y="53430"/>
                  </a:lnTo>
                  <a:lnTo>
                    <a:pt x="104213" y="53529"/>
                  </a:lnTo>
                  <a:lnTo>
                    <a:pt x="104163" y="53628"/>
                  </a:lnTo>
                  <a:lnTo>
                    <a:pt x="104089" y="53702"/>
                  </a:lnTo>
                  <a:lnTo>
                    <a:pt x="104015" y="53777"/>
                  </a:lnTo>
                  <a:lnTo>
                    <a:pt x="103916" y="53826"/>
                  </a:lnTo>
                  <a:lnTo>
                    <a:pt x="103792" y="53876"/>
                  </a:lnTo>
                  <a:lnTo>
                    <a:pt x="103594" y="53876"/>
                  </a:lnTo>
                  <a:lnTo>
                    <a:pt x="103471" y="53826"/>
                  </a:lnTo>
                  <a:lnTo>
                    <a:pt x="103372" y="53777"/>
                  </a:lnTo>
                  <a:lnTo>
                    <a:pt x="103297" y="53702"/>
                  </a:lnTo>
                  <a:lnTo>
                    <a:pt x="103223" y="53628"/>
                  </a:lnTo>
                  <a:lnTo>
                    <a:pt x="103174" y="53529"/>
                  </a:lnTo>
                  <a:lnTo>
                    <a:pt x="103124" y="53430"/>
                  </a:lnTo>
                  <a:lnTo>
                    <a:pt x="103124" y="53307"/>
                  </a:lnTo>
                  <a:lnTo>
                    <a:pt x="103124" y="53208"/>
                  </a:lnTo>
                  <a:lnTo>
                    <a:pt x="103174" y="53109"/>
                  </a:lnTo>
                  <a:lnTo>
                    <a:pt x="103223" y="53010"/>
                  </a:lnTo>
                  <a:lnTo>
                    <a:pt x="103297" y="52911"/>
                  </a:lnTo>
                  <a:lnTo>
                    <a:pt x="103372" y="52837"/>
                  </a:lnTo>
                  <a:lnTo>
                    <a:pt x="103471" y="52787"/>
                  </a:lnTo>
                  <a:lnTo>
                    <a:pt x="103594" y="52762"/>
                  </a:lnTo>
                  <a:lnTo>
                    <a:pt x="103693" y="52738"/>
                  </a:lnTo>
                  <a:close/>
                  <a:moveTo>
                    <a:pt x="113860" y="52317"/>
                  </a:moveTo>
                  <a:lnTo>
                    <a:pt x="114008" y="52342"/>
                  </a:lnTo>
                  <a:lnTo>
                    <a:pt x="114157" y="52391"/>
                  </a:lnTo>
                  <a:lnTo>
                    <a:pt x="114305" y="52466"/>
                  </a:lnTo>
                  <a:lnTo>
                    <a:pt x="114429" y="52565"/>
                  </a:lnTo>
                  <a:lnTo>
                    <a:pt x="114528" y="52688"/>
                  </a:lnTo>
                  <a:lnTo>
                    <a:pt x="114602" y="52837"/>
                  </a:lnTo>
                  <a:lnTo>
                    <a:pt x="114651" y="52985"/>
                  </a:lnTo>
                  <a:lnTo>
                    <a:pt x="114651" y="53133"/>
                  </a:lnTo>
                  <a:lnTo>
                    <a:pt x="114651" y="53282"/>
                  </a:lnTo>
                  <a:lnTo>
                    <a:pt x="114602" y="53430"/>
                  </a:lnTo>
                  <a:lnTo>
                    <a:pt x="114528" y="53579"/>
                  </a:lnTo>
                  <a:lnTo>
                    <a:pt x="114429" y="53702"/>
                  </a:lnTo>
                  <a:lnTo>
                    <a:pt x="114305" y="53801"/>
                  </a:lnTo>
                  <a:lnTo>
                    <a:pt x="114157" y="53876"/>
                  </a:lnTo>
                  <a:lnTo>
                    <a:pt x="114008" y="53925"/>
                  </a:lnTo>
                  <a:lnTo>
                    <a:pt x="113711" y="53925"/>
                  </a:lnTo>
                  <a:lnTo>
                    <a:pt x="113563" y="53876"/>
                  </a:lnTo>
                  <a:lnTo>
                    <a:pt x="113414" y="53801"/>
                  </a:lnTo>
                  <a:lnTo>
                    <a:pt x="113291" y="53702"/>
                  </a:lnTo>
                  <a:lnTo>
                    <a:pt x="113192" y="53579"/>
                  </a:lnTo>
                  <a:lnTo>
                    <a:pt x="113118" y="53430"/>
                  </a:lnTo>
                  <a:lnTo>
                    <a:pt x="113068" y="53282"/>
                  </a:lnTo>
                  <a:lnTo>
                    <a:pt x="113068" y="53133"/>
                  </a:lnTo>
                  <a:lnTo>
                    <a:pt x="113068" y="52985"/>
                  </a:lnTo>
                  <a:lnTo>
                    <a:pt x="113118" y="52837"/>
                  </a:lnTo>
                  <a:lnTo>
                    <a:pt x="113192" y="52688"/>
                  </a:lnTo>
                  <a:lnTo>
                    <a:pt x="113291" y="52565"/>
                  </a:lnTo>
                  <a:lnTo>
                    <a:pt x="113414" y="52466"/>
                  </a:lnTo>
                  <a:lnTo>
                    <a:pt x="113563" y="52391"/>
                  </a:lnTo>
                  <a:lnTo>
                    <a:pt x="113711" y="52342"/>
                  </a:lnTo>
                  <a:lnTo>
                    <a:pt x="113860" y="52317"/>
                  </a:lnTo>
                  <a:close/>
                  <a:moveTo>
                    <a:pt x="98944" y="53034"/>
                  </a:moveTo>
                  <a:lnTo>
                    <a:pt x="99018" y="53059"/>
                  </a:lnTo>
                  <a:lnTo>
                    <a:pt x="99117" y="53109"/>
                  </a:lnTo>
                  <a:lnTo>
                    <a:pt x="99191" y="53158"/>
                  </a:lnTo>
                  <a:lnTo>
                    <a:pt x="99241" y="53232"/>
                  </a:lnTo>
                  <a:lnTo>
                    <a:pt x="99290" y="53331"/>
                  </a:lnTo>
                  <a:lnTo>
                    <a:pt x="99315" y="53406"/>
                  </a:lnTo>
                  <a:lnTo>
                    <a:pt x="99315" y="53504"/>
                  </a:lnTo>
                  <a:lnTo>
                    <a:pt x="99315" y="53579"/>
                  </a:lnTo>
                  <a:lnTo>
                    <a:pt x="99290" y="53678"/>
                  </a:lnTo>
                  <a:lnTo>
                    <a:pt x="99241" y="53752"/>
                  </a:lnTo>
                  <a:lnTo>
                    <a:pt x="99191" y="53826"/>
                  </a:lnTo>
                  <a:lnTo>
                    <a:pt x="99117" y="53900"/>
                  </a:lnTo>
                  <a:lnTo>
                    <a:pt x="99018" y="53925"/>
                  </a:lnTo>
                  <a:lnTo>
                    <a:pt x="98944" y="53950"/>
                  </a:lnTo>
                  <a:lnTo>
                    <a:pt x="98845" y="53974"/>
                  </a:lnTo>
                  <a:lnTo>
                    <a:pt x="98746" y="53950"/>
                  </a:lnTo>
                  <a:lnTo>
                    <a:pt x="98672" y="53925"/>
                  </a:lnTo>
                  <a:lnTo>
                    <a:pt x="98598" y="53900"/>
                  </a:lnTo>
                  <a:lnTo>
                    <a:pt x="98523" y="53826"/>
                  </a:lnTo>
                  <a:lnTo>
                    <a:pt x="98449" y="53752"/>
                  </a:lnTo>
                  <a:lnTo>
                    <a:pt x="98400" y="53678"/>
                  </a:lnTo>
                  <a:lnTo>
                    <a:pt x="98375" y="53579"/>
                  </a:lnTo>
                  <a:lnTo>
                    <a:pt x="98375" y="53504"/>
                  </a:lnTo>
                  <a:lnTo>
                    <a:pt x="98375" y="53406"/>
                  </a:lnTo>
                  <a:lnTo>
                    <a:pt x="98400" y="53331"/>
                  </a:lnTo>
                  <a:lnTo>
                    <a:pt x="98449" y="53232"/>
                  </a:lnTo>
                  <a:lnTo>
                    <a:pt x="98523" y="53158"/>
                  </a:lnTo>
                  <a:lnTo>
                    <a:pt x="98598" y="53109"/>
                  </a:lnTo>
                  <a:lnTo>
                    <a:pt x="98672" y="53059"/>
                  </a:lnTo>
                  <a:lnTo>
                    <a:pt x="98746" y="53034"/>
                  </a:lnTo>
                  <a:close/>
                  <a:moveTo>
                    <a:pt x="125436" y="51872"/>
                  </a:moveTo>
                  <a:lnTo>
                    <a:pt x="125634" y="51897"/>
                  </a:lnTo>
                  <a:lnTo>
                    <a:pt x="125857" y="51946"/>
                  </a:lnTo>
                  <a:lnTo>
                    <a:pt x="126030" y="52045"/>
                  </a:lnTo>
                  <a:lnTo>
                    <a:pt x="126203" y="52193"/>
                  </a:lnTo>
                  <a:lnTo>
                    <a:pt x="126351" y="52367"/>
                  </a:lnTo>
                  <a:lnTo>
                    <a:pt x="126450" y="52540"/>
                  </a:lnTo>
                  <a:lnTo>
                    <a:pt x="126500" y="52738"/>
                  </a:lnTo>
                  <a:lnTo>
                    <a:pt x="126525" y="52960"/>
                  </a:lnTo>
                  <a:lnTo>
                    <a:pt x="126500" y="53158"/>
                  </a:lnTo>
                  <a:lnTo>
                    <a:pt x="126450" y="53356"/>
                  </a:lnTo>
                  <a:lnTo>
                    <a:pt x="126351" y="53554"/>
                  </a:lnTo>
                  <a:lnTo>
                    <a:pt x="126203" y="53702"/>
                  </a:lnTo>
                  <a:lnTo>
                    <a:pt x="126030" y="53851"/>
                  </a:lnTo>
                  <a:lnTo>
                    <a:pt x="125857" y="53950"/>
                  </a:lnTo>
                  <a:lnTo>
                    <a:pt x="125634" y="53999"/>
                  </a:lnTo>
                  <a:lnTo>
                    <a:pt x="125436" y="54024"/>
                  </a:lnTo>
                  <a:lnTo>
                    <a:pt x="125238" y="53999"/>
                  </a:lnTo>
                  <a:lnTo>
                    <a:pt x="125040" y="53950"/>
                  </a:lnTo>
                  <a:lnTo>
                    <a:pt x="124842" y="53851"/>
                  </a:lnTo>
                  <a:lnTo>
                    <a:pt x="124669" y="53702"/>
                  </a:lnTo>
                  <a:lnTo>
                    <a:pt x="124546" y="53554"/>
                  </a:lnTo>
                  <a:lnTo>
                    <a:pt x="124447" y="53356"/>
                  </a:lnTo>
                  <a:lnTo>
                    <a:pt x="124372" y="53158"/>
                  </a:lnTo>
                  <a:lnTo>
                    <a:pt x="124372" y="52960"/>
                  </a:lnTo>
                  <a:lnTo>
                    <a:pt x="124372" y="52738"/>
                  </a:lnTo>
                  <a:lnTo>
                    <a:pt x="124447" y="52540"/>
                  </a:lnTo>
                  <a:lnTo>
                    <a:pt x="124546" y="52367"/>
                  </a:lnTo>
                  <a:lnTo>
                    <a:pt x="124669" y="52193"/>
                  </a:lnTo>
                  <a:lnTo>
                    <a:pt x="124842" y="52045"/>
                  </a:lnTo>
                  <a:lnTo>
                    <a:pt x="125040" y="51946"/>
                  </a:lnTo>
                  <a:lnTo>
                    <a:pt x="125238" y="51897"/>
                  </a:lnTo>
                  <a:lnTo>
                    <a:pt x="125436" y="51872"/>
                  </a:lnTo>
                  <a:close/>
                  <a:moveTo>
                    <a:pt x="80936" y="53974"/>
                  </a:moveTo>
                  <a:lnTo>
                    <a:pt x="80986" y="53999"/>
                  </a:lnTo>
                  <a:lnTo>
                    <a:pt x="81010" y="54049"/>
                  </a:lnTo>
                  <a:lnTo>
                    <a:pt x="81010" y="54098"/>
                  </a:lnTo>
                  <a:lnTo>
                    <a:pt x="81010" y="54123"/>
                  </a:lnTo>
                  <a:lnTo>
                    <a:pt x="80986" y="54172"/>
                  </a:lnTo>
                  <a:lnTo>
                    <a:pt x="80936" y="54197"/>
                  </a:lnTo>
                  <a:lnTo>
                    <a:pt x="80862" y="54197"/>
                  </a:lnTo>
                  <a:lnTo>
                    <a:pt x="80812" y="54172"/>
                  </a:lnTo>
                  <a:lnTo>
                    <a:pt x="80788" y="54123"/>
                  </a:lnTo>
                  <a:lnTo>
                    <a:pt x="80788" y="54098"/>
                  </a:lnTo>
                  <a:lnTo>
                    <a:pt x="80788" y="54049"/>
                  </a:lnTo>
                  <a:lnTo>
                    <a:pt x="80812" y="53999"/>
                  </a:lnTo>
                  <a:lnTo>
                    <a:pt x="80862" y="53974"/>
                  </a:lnTo>
                  <a:close/>
                  <a:moveTo>
                    <a:pt x="87021" y="54148"/>
                  </a:moveTo>
                  <a:lnTo>
                    <a:pt x="87120" y="54172"/>
                  </a:lnTo>
                  <a:lnTo>
                    <a:pt x="87219" y="54222"/>
                  </a:lnTo>
                  <a:lnTo>
                    <a:pt x="87293" y="54321"/>
                  </a:lnTo>
                  <a:lnTo>
                    <a:pt x="87293" y="54420"/>
                  </a:lnTo>
                  <a:lnTo>
                    <a:pt x="87293" y="54519"/>
                  </a:lnTo>
                  <a:lnTo>
                    <a:pt x="87219" y="54618"/>
                  </a:lnTo>
                  <a:lnTo>
                    <a:pt x="87120" y="54667"/>
                  </a:lnTo>
                  <a:lnTo>
                    <a:pt x="87021" y="54692"/>
                  </a:lnTo>
                  <a:lnTo>
                    <a:pt x="86922" y="54667"/>
                  </a:lnTo>
                  <a:lnTo>
                    <a:pt x="86823" y="54618"/>
                  </a:lnTo>
                  <a:lnTo>
                    <a:pt x="86774" y="54519"/>
                  </a:lnTo>
                  <a:lnTo>
                    <a:pt x="86749" y="54420"/>
                  </a:lnTo>
                  <a:lnTo>
                    <a:pt x="86774" y="54321"/>
                  </a:lnTo>
                  <a:lnTo>
                    <a:pt x="86823" y="54222"/>
                  </a:lnTo>
                  <a:lnTo>
                    <a:pt x="86922" y="54172"/>
                  </a:lnTo>
                  <a:lnTo>
                    <a:pt x="87021" y="54148"/>
                  </a:lnTo>
                  <a:close/>
                  <a:moveTo>
                    <a:pt x="119425" y="52812"/>
                  </a:moveTo>
                  <a:lnTo>
                    <a:pt x="119598" y="52837"/>
                  </a:lnTo>
                  <a:lnTo>
                    <a:pt x="119772" y="52886"/>
                  </a:lnTo>
                  <a:lnTo>
                    <a:pt x="119945" y="52960"/>
                  </a:lnTo>
                  <a:lnTo>
                    <a:pt x="120093" y="53084"/>
                  </a:lnTo>
                  <a:lnTo>
                    <a:pt x="120217" y="53232"/>
                  </a:lnTo>
                  <a:lnTo>
                    <a:pt x="120291" y="53406"/>
                  </a:lnTo>
                  <a:lnTo>
                    <a:pt x="120341" y="53579"/>
                  </a:lnTo>
                  <a:lnTo>
                    <a:pt x="120365" y="53752"/>
                  </a:lnTo>
                  <a:lnTo>
                    <a:pt x="120341" y="53925"/>
                  </a:lnTo>
                  <a:lnTo>
                    <a:pt x="120291" y="54123"/>
                  </a:lnTo>
                  <a:lnTo>
                    <a:pt x="120217" y="54271"/>
                  </a:lnTo>
                  <a:lnTo>
                    <a:pt x="120093" y="54420"/>
                  </a:lnTo>
                  <a:lnTo>
                    <a:pt x="119945" y="54543"/>
                  </a:lnTo>
                  <a:lnTo>
                    <a:pt x="119772" y="54642"/>
                  </a:lnTo>
                  <a:lnTo>
                    <a:pt x="119598" y="54692"/>
                  </a:lnTo>
                  <a:lnTo>
                    <a:pt x="119227" y="54692"/>
                  </a:lnTo>
                  <a:lnTo>
                    <a:pt x="119054" y="54642"/>
                  </a:lnTo>
                  <a:lnTo>
                    <a:pt x="118906" y="54543"/>
                  </a:lnTo>
                  <a:lnTo>
                    <a:pt x="118757" y="54420"/>
                  </a:lnTo>
                  <a:lnTo>
                    <a:pt x="118634" y="54271"/>
                  </a:lnTo>
                  <a:lnTo>
                    <a:pt x="118535" y="54123"/>
                  </a:lnTo>
                  <a:lnTo>
                    <a:pt x="118485" y="53925"/>
                  </a:lnTo>
                  <a:lnTo>
                    <a:pt x="118485" y="53752"/>
                  </a:lnTo>
                  <a:lnTo>
                    <a:pt x="118485" y="53579"/>
                  </a:lnTo>
                  <a:lnTo>
                    <a:pt x="118535" y="53406"/>
                  </a:lnTo>
                  <a:lnTo>
                    <a:pt x="118634" y="53232"/>
                  </a:lnTo>
                  <a:lnTo>
                    <a:pt x="118757" y="53084"/>
                  </a:lnTo>
                  <a:lnTo>
                    <a:pt x="118906" y="52960"/>
                  </a:lnTo>
                  <a:lnTo>
                    <a:pt x="119054" y="52886"/>
                  </a:lnTo>
                  <a:lnTo>
                    <a:pt x="119227" y="52837"/>
                  </a:lnTo>
                  <a:lnTo>
                    <a:pt x="119425" y="52812"/>
                  </a:lnTo>
                  <a:close/>
                  <a:moveTo>
                    <a:pt x="116408" y="53010"/>
                  </a:moveTo>
                  <a:lnTo>
                    <a:pt x="116581" y="53034"/>
                  </a:lnTo>
                  <a:lnTo>
                    <a:pt x="116729" y="53084"/>
                  </a:lnTo>
                  <a:lnTo>
                    <a:pt x="116902" y="53158"/>
                  </a:lnTo>
                  <a:lnTo>
                    <a:pt x="117026" y="53282"/>
                  </a:lnTo>
                  <a:lnTo>
                    <a:pt x="117150" y="53406"/>
                  </a:lnTo>
                  <a:lnTo>
                    <a:pt x="117224" y="53554"/>
                  </a:lnTo>
                  <a:lnTo>
                    <a:pt x="117273" y="53727"/>
                  </a:lnTo>
                  <a:lnTo>
                    <a:pt x="117298" y="53900"/>
                  </a:lnTo>
                  <a:lnTo>
                    <a:pt x="117273" y="54049"/>
                  </a:lnTo>
                  <a:lnTo>
                    <a:pt x="117224" y="54222"/>
                  </a:lnTo>
                  <a:lnTo>
                    <a:pt x="117150" y="54370"/>
                  </a:lnTo>
                  <a:lnTo>
                    <a:pt x="117026" y="54519"/>
                  </a:lnTo>
                  <a:lnTo>
                    <a:pt x="116902" y="54618"/>
                  </a:lnTo>
                  <a:lnTo>
                    <a:pt x="116729" y="54717"/>
                  </a:lnTo>
                  <a:lnTo>
                    <a:pt x="116581" y="54741"/>
                  </a:lnTo>
                  <a:lnTo>
                    <a:pt x="116408" y="54766"/>
                  </a:lnTo>
                  <a:lnTo>
                    <a:pt x="116234" y="54741"/>
                  </a:lnTo>
                  <a:lnTo>
                    <a:pt x="116086" y="54717"/>
                  </a:lnTo>
                  <a:lnTo>
                    <a:pt x="115938" y="54618"/>
                  </a:lnTo>
                  <a:lnTo>
                    <a:pt x="115789" y="54519"/>
                  </a:lnTo>
                  <a:lnTo>
                    <a:pt x="115665" y="54370"/>
                  </a:lnTo>
                  <a:lnTo>
                    <a:pt x="115591" y="54222"/>
                  </a:lnTo>
                  <a:lnTo>
                    <a:pt x="115542" y="54049"/>
                  </a:lnTo>
                  <a:lnTo>
                    <a:pt x="115542" y="53900"/>
                  </a:lnTo>
                  <a:lnTo>
                    <a:pt x="115542" y="53727"/>
                  </a:lnTo>
                  <a:lnTo>
                    <a:pt x="115591" y="53554"/>
                  </a:lnTo>
                  <a:lnTo>
                    <a:pt x="115665" y="53406"/>
                  </a:lnTo>
                  <a:lnTo>
                    <a:pt x="115789" y="53282"/>
                  </a:lnTo>
                  <a:lnTo>
                    <a:pt x="115938" y="53158"/>
                  </a:lnTo>
                  <a:lnTo>
                    <a:pt x="116086" y="53084"/>
                  </a:lnTo>
                  <a:lnTo>
                    <a:pt x="116234" y="53034"/>
                  </a:lnTo>
                  <a:lnTo>
                    <a:pt x="116408" y="53010"/>
                  </a:lnTo>
                  <a:close/>
                  <a:moveTo>
                    <a:pt x="96693" y="53974"/>
                  </a:moveTo>
                  <a:lnTo>
                    <a:pt x="96767" y="53999"/>
                  </a:lnTo>
                  <a:lnTo>
                    <a:pt x="96841" y="54049"/>
                  </a:lnTo>
                  <a:lnTo>
                    <a:pt x="96916" y="54098"/>
                  </a:lnTo>
                  <a:lnTo>
                    <a:pt x="96965" y="54172"/>
                  </a:lnTo>
                  <a:lnTo>
                    <a:pt x="97015" y="54247"/>
                  </a:lnTo>
                  <a:lnTo>
                    <a:pt x="97039" y="54345"/>
                  </a:lnTo>
                  <a:lnTo>
                    <a:pt x="97039" y="54420"/>
                  </a:lnTo>
                  <a:lnTo>
                    <a:pt x="97039" y="54519"/>
                  </a:lnTo>
                  <a:lnTo>
                    <a:pt x="97015" y="54593"/>
                  </a:lnTo>
                  <a:lnTo>
                    <a:pt x="96965" y="54667"/>
                  </a:lnTo>
                  <a:lnTo>
                    <a:pt x="96916" y="54741"/>
                  </a:lnTo>
                  <a:lnTo>
                    <a:pt x="96841" y="54815"/>
                  </a:lnTo>
                  <a:lnTo>
                    <a:pt x="96767" y="54840"/>
                  </a:lnTo>
                  <a:lnTo>
                    <a:pt x="96693" y="54865"/>
                  </a:lnTo>
                  <a:lnTo>
                    <a:pt x="96594" y="54890"/>
                  </a:lnTo>
                  <a:lnTo>
                    <a:pt x="96520" y="54865"/>
                  </a:lnTo>
                  <a:lnTo>
                    <a:pt x="96421" y="54840"/>
                  </a:lnTo>
                  <a:lnTo>
                    <a:pt x="96347" y="54815"/>
                  </a:lnTo>
                  <a:lnTo>
                    <a:pt x="96272" y="54741"/>
                  </a:lnTo>
                  <a:lnTo>
                    <a:pt x="96223" y="54667"/>
                  </a:lnTo>
                  <a:lnTo>
                    <a:pt x="96173" y="54593"/>
                  </a:lnTo>
                  <a:lnTo>
                    <a:pt x="96149" y="54519"/>
                  </a:lnTo>
                  <a:lnTo>
                    <a:pt x="96149" y="54420"/>
                  </a:lnTo>
                  <a:lnTo>
                    <a:pt x="96149" y="54345"/>
                  </a:lnTo>
                  <a:lnTo>
                    <a:pt x="96173" y="54247"/>
                  </a:lnTo>
                  <a:lnTo>
                    <a:pt x="96223" y="54172"/>
                  </a:lnTo>
                  <a:lnTo>
                    <a:pt x="96272" y="54098"/>
                  </a:lnTo>
                  <a:lnTo>
                    <a:pt x="96347" y="54049"/>
                  </a:lnTo>
                  <a:lnTo>
                    <a:pt x="96421" y="53999"/>
                  </a:lnTo>
                  <a:lnTo>
                    <a:pt x="96520" y="53974"/>
                  </a:lnTo>
                  <a:close/>
                  <a:moveTo>
                    <a:pt x="106414" y="53628"/>
                  </a:moveTo>
                  <a:lnTo>
                    <a:pt x="106538" y="53653"/>
                  </a:lnTo>
                  <a:lnTo>
                    <a:pt x="106662" y="53678"/>
                  </a:lnTo>
                  <a:lnTo>
                    <a:pt x="106785" y="53752"/>
                  </a:lnTo>
                  <a:lnTo>
                    <a:pt x="106884" y="53826"/>
                  </a:lnTo>
                  <a:lnTo>
                    <a:pt x="106958" y="53925"/>
                  </a:lnTo>
                  <a:lnTo>
                    <a:pt x="107033" y="54049"/>
                  </a:lnTo>
                  <a:lnTo>
                    <a:pt x="107057" y="54172"/>
                  </a:lnTo>
                  <a:lnTo>
                    <a:pt x="107057" y="54296"/>
                  </a:lnTo>
                  <a:lnTo>
                    <a:pt x="107057" y="54420"/>
                  </a:lnTo>
                  <a:lnTo>
                    <a:pt x="107033" y="54543"/>
                  </a:lnTo>
                  <a:lnTo>
                    <a:pt x="106958" y="54642"/>
                  </a:lnTo>
                  <a:lnTo>
                    <a:pt x="106884" y="54766"/>
                  </a:lnTo>
                  <a:lnTo>
                    <a:pt x="106785" y="54840"/>
                  </a:lnTo>
                  <a:lnTo>
                    <a:pt x="106662" y="54890"/>
                  </a:lnTo>
                  <a:lnTo>
                    <a:pt x="106538" y="54939"/>
                  </a:lnTo>
                  <a:lnTo>
                    <a:pt x="106290" y="54939"/>
                  </a:lnTo>
                  <a:lnTo>
                    <a:pt x="106167" y="54890"/>
                  </a:lnTo>
                  <a:lnTo>
                    <a:pt x="106068" y="54840"/>
                  </a:lnTo>
                  <a:lnTo>
                    <a:pt x="105944" y="54766"/>
                  </a:lnTo>
                  <a:lnTo>
                    <a:pt x="105870" y="54642"/>
                  </a:lnTo>
                  <a:lnTo>
                    <a:pt x="105821" y="54543"/>
                  </a:lnTo>
                  <a:lnTo>
                    <a:pt x="105771" y="54420"/>
                  </a:lnTo>
                  <a:lnTo>
                    <a:pt x="105771" y="54296"/>
                  </a:lnTo>
                  <a:lnTo>
                    <a:pt x="105771" y="54172"/>
                  </a:lnTo>
                  <a:lnTo>
                    <a:pt x="105821" y="54049"/>
                  </a:lnTo>
                  <a:lnTo>
                    <a:pt x="105870" y="53925"/>
                  </a:lnTo>
                  <a:lnTo>
                    <a:pt x="105944" y="53826"/>
                  </a:lnTo>
                  <a:lnTo>
                    <a:pt x="106068" y="53752"/>
                  </a:lnTo>
                  <a:lnTo>
                    <a:pt x="106167" y="53678"/>
                  </a:lnTo>
                  <a:lnTo>
                    <a:pt x="106290" y="53653"/>
                  </a:lnTo>
                  <a:lnTo>
                    <a:pt x="106414" y="53628"/>
                  </a:lnTo>
                  <a:close/>
                  <a:moveTo>
                    <a:pt x="109877" y="53579"/>
                  </a:moveTo>
                  <a:lnTo>
                    <a:pt x="110001" y="53603"/>
                  </a:lnTo>
                  <a:lnTo>
                    <a:pt x="110149" y="53628"/>
                  </a:lnTo>
                  <a:lnTo>
                    <a:pt x="110273" y="53702"/>
                  </a:lnTo>
                  <a:lnTo>
                    <a:pt x="110397" y="53801"/>
                  </a:lnTo>
                  <a:lnTo>
                    <a:pt x="110471" y="53900"/>
                  </a:lnTo>
                  <a:lnTo>
                    <a:pt x="110545" y="54024"/>
                  </a:lnTo>
                  <a:lnTo>
                    <a:pt x="110595" y="54172"/>
                  </a:lnTo>
                  <a:lnTo>
                    <a:pt x="110595" y="54321"/>
                  </a:lnTo>
                  <a:lnTo>
                    <a:pt x="110595" y="54444"/>
                  </a:lnTo>
                  <a:lnTo>
                    <a:pt x="110545" y="54593"/>
                  </a:lnTo>
                  <a:lnTo>
                    <a:pt x="110471" y="54717"/>
                  </a:lnTo>
                  <a:lnTo>
                    <a:pt x="110397" y="54840"/>
                  </a:lnTo>
                  <a:lnTo>
                    <a:pt x="110273" y="54914"/>
                  </a:lnTo>
                  <a:lnTo>
                    <a:pt x="110149" y="54989"/>
                  </a:lnTo>
                  <a:lnTo>
                    <a:pt x="110001" y="55038"/>
                  </a:lnTo>
                  <a:lnTo>
                    <a:pt x="109729" y="55038"/>
                  </a:lnTo>
                  <a:lnTo>
                    <a:pt x="109605" y="54989"/>
                  </a:lnTo>
                  <a:lnTo>
                    <a:pt x="109457" y="54914"/>
                  </a:lnTo>
                  <a:lnTo>
                    <a:pt x="109358" y="54840"/>
                  </a:lnTo>
                  <a:lnTo>
                    <a:pt x="109259" y="54717"/>
                  </a:lnTo>
                  <a:lnTo>
                    <a:pt x="109185" y="54593"/>
                  </a:lnTo>
                  <a:lnTo>
                    <a:pt x="109160" y="54444"/>
                  </a:lnTo>
                  <a:lnTo>
                    <a:pt x="109135" y="54321"/>
                  </a:lnTo>
                  <a:lnTo>
                    <a:pt x="109160" y="54172"/>
                  </a:lnTo>
                  <a:lnTo>
                    <a:pt x="109185" y="54024"/>
                  </a:lnTo>
                  <a:lnTo>
                    <a:pt x="109259" y="53900"/>
                  </a:lnTo>
                  <a:lnTo>
                    <a:pt x="109358" y="53801"/>
                  </a:lnTo>
                  <a:lnTo>
                    <a:pt x="109457" y="53702"/>
                  </a:lnTo>
                  <a:lnTo>
                    <a:pt x="109605" y="53628"/>
                  </a:lnTo>
                  <a:lnTo>
                    <a:pt x="109729" y="53603"/>
                  </a:lnTo>
                  <a:lnTo>
                    <a:pt x="109877" y="53579"/>
                  </a:lnTo>
                  <a:close/>
                  <a:moveTo>
                    <a:pt x="89396" y="54642"/>
                  </a:moveTo>
                  <a:lnTo>
                    <a:pt x="89520" y="54667"/>
                  </a:lnTo>
                  <a:lnTo>
                    <a:pt x="89618" y="54741"/>
                  </a:lnTo>
                  <a:lnTo>
                    <a:pt x="89693" y="54865"/>
                  </a:lnTo>
                  <a:lnTo>
                    <a:pt x="89717" y="54989"/>
                  </a:lnTo>
                  <a:lnTo>
                    <a:pt x="89693" y="55112"/>
                  </a:lnTo>
                  <a:lnTo>
                    <a:pt x="89618" y="55236"/>
                  </a:lnTo>
                  <a:lnTo>
                    <a:pt x="89520" y="55310"/>
                  </a:lnTo>
                  <a:lnTo>
                    <a:pt x="89396" y="55335"/>
                  </a:lnTo>
                  <a:lnTo>
                    <a:pt x="89272" y="55310"/>
                  </a:lnTo>
                  <a:lnTo>
                    <a:pt x="89148" y="55236"/>
                  </a:lnTo>
                  <a:lnTo>
                    <a:pt x="89074" y="55112"/>
                  </a:lnTo>
                  <a:lnTo>
                    <a:pt x="89050" y="54989"/>
                  </a:lnTo>
                  <a:lnTo>
                    <a:pt x="89074" y="54865"/>
                  </a:lnTo>
                  <a:lnTo>
                    <a:pt x="89148" y="54741"/>
                  </a:lnTo>
                  <a:lnTo>
                    <a:pt x="89272" y="54667"/>
                  </a:lnTo>
                  <a:lnTo>
                    <a:pt x="89396" y="54642"/>
                  </a:lnTo>
                  <a:close/>
                  <a:moveTo>
                    <a:pt x="101838" y="54247"/>
                  </a:moveTo>
                  <a:lnTo>
                    <a:pt x="101937" y="54296"/>
                  </a:lnTo>
                  <a:lnTo>
                    <a:pt x="102036" y="54345"/>
                  </a:lnTo>
                  <a:lnTo>
                    <a:pt x="102135" y="54420"/>
                  </a:lnTo>
                  <a:lnTo>
                    <a:pt x="102184" y="54494"/>
                  </a:lnTo>
                  <a:lnTo>
                    <a:pt x="102234" y="54593"/>
                  </a:lnTo>
                  <a:lnTo>
                    <a:pt x="102283" y="54692"/>
                  </a:lnTo>
                  <a:lnTo>
                    <a:pt x="102283" y="54791"/>
                  </a:lnTo>
                  <a:lnTo>
                    <a:pt x="102283" y="54914"/>
                  </a:lnTo>
                  <a:lnTo>
                    <a:pt x="102234" y="55013"/>
                  </a:lnTo>
                  <a:lnTo>
                    <a:pt x="102184" y="55112"/>
                  </a:lnTo>
                  <a:lnTo>
                    <a:pt x="102135" y="55187"/>
                  </a:lnTo>
                  <a:lnTo>
                    <a:pt x="102036" y="55261"/>
                  </a:lnTo>
                  <a:lnTo>
                    <a:pt x="101937" y="55310"/>
                  </a:lnTo>
                  <a:lnTo>
                    <a:pt x="101838" y="55360"/>
                  </a:lnTo>
                  <a:lnTo>
                    <a:pt x="101615" y="55360"/>
                  </a:lnTo>
                  <a:lnTo>
                    <a:pt x="101516" y="55310"/>
                  </a:lnTo>
                  <a:lnTo>
                    <a:pt x="101418" y="55261"/>
                  </a:lnTo>
                  <a:lnTo>
                    <a:pt x="101343" y="55187"/>
                  </a:lnTo>
                  <a:lnTo>
                    <a:pt x="101269" y="55112"/>
                  </a:lnTo>
                  <a:lnTo>
                    <a:pt x="101220" y="55013"/>
                  </a:lnTo>
                  <a:lnTo>
                    <a:pt x="101170" y="54914"/>
                  </a:lnTo>
                  <a:lnTo>
                    <a:pt x="101170" y="54791"/>
                  </a:lnTo>
                  <a:lnTo>
                    <a:pt x="101170" y="54692"/>
                  </a:lnTo>
                  <a:lnTo>
                    <a:pt x="101220" y="54593"/>
                  </a:lnTo>
                  <a:lnTo>
                    <a:pt x="101269" y="54494"/>
                  </a:lnTo>
                  <a:lnTo>
                    <a:pt x="101343" y="54420"/>
                  </a:lnTo>
                  <a:lnTo>
                    <a:pt x="101418" y="54345"/>
                  </a:lnTo>
                  <a:lnTo>
                    <a:pt x="101516" y="54296"/>
                  </a:lnTo>
                  <a:lnTo>
                    <a:pt x="101615" y="54247"/>
                  </a:lnTo>
                  <a:close/>
                  <a:moveTo>
                    <a:pt x="94318" y="54568"/>
                  </a:moveTo>
                  <a:lnTo>
                    <a:pt x="94392" y="54593"/>
                  </a:lnTo>
                  <a:lnTo>
                    <a:pt x="94467" y="54642"/>
                  </a:lnTo>
                  <a:lnTo>
                    <a:pt x="94541" y="54692"/>
                  </a:lnTo>
                  <a:lnTo>
                    <a:pt x="94590" y="54766"/>
                  </a:lnTo>
                  <a:lnTo>
                    <a:pt x="94640" y="54840"/>
                  </a:lnTo>
                  <a:lnTo>
                    <a:pt x="94665" y="54914"/>
                  </a:lnTo>
                  <a:lnTo>
                    <a:pt x="94665" y="54989"/>
                  </a:lnTo>
                  <a:lnTo>
                    <a:pt x="94665" y="55063"/>
                  </a:lnTo>
                  <a:lnTo>
                    <a:pt x="94640" y="55162"/>
                  </a:lnTo>
                  <a:lnTo>
                    <a:pt x="94590" y="55236"/>
                  </a:lnTo>
                  <a:lnTo>
                    <a:pt x="94541" y="55285"/>
                  </a:lnTo>
                  <a:lnTo>
                    <a:pt x="94467" y="55335"/>
                  </a:lnTo>
                  <a:lnTo>
                    <a:pt x="94392" y="55384"/>
                  </a:lnTo>
                  <a:lnTo>
                    <a:pt x="94318" y="55409"/>
                  </a:lnTo>
                  <a:lnTo>
                    <a:pt x="94145" y="55409"/>
                  </a:lnTo>
                  <a:lnTo>
                    <a:pt x="94071" y="55384"/>
                  </a:lnTo>
                  <a:lnTo>
                    <a:pt x="93997" y="55335"/>
                  </a:lnTo>
                  <a:lnTo>
                    <a:pt x="93947" y="55285"/>
                  </a:lnTo>
                  <a:lnTo>
                    <a:pt x="93873" y="55236"/>
                  </a:lnTo>
                  <a:lnTo>
                    <a:pt x="93848" y="55162"/>
                  </a:lnTo>
                  <a:lnTo>
                    <a:pt x="93824" y="55063"/>
                  </a:lnTo>
                  <a:lnTo>
                    <a:pt x="93824" y="54989"/>
                  </a:lnTo>
                  <a:lnTo>
                    <a:pt x="93824" y="54914"/>
                  </a:lnTo>
                  <a:lnTo>
                    <a:pt x="93848" y="54840"/>
                  </a:lnTo>
                  <a:lnTo>
                    <a:pt x="93873" y="54766"/>
                  </a:lnTo>
                  <a:lnTo>
                    <a:pt x="93947" y="54692"/>
                  </a:lnTo>
                  <a:lnTo>
                    <a:pt x="93997" y="54642"/>
                  </a:lnTo>
                  <a:lnTo>
                    <a:pt x="94071" y="54593"/>
                  </a:lnTo>
                  <a:lnTo>
                    <a:pt x="94145" y="54568"/>
                  </a:lnTo>
                  <a:close/>
                  <a:moveTo>
                    <a:pt x="122122" y="53480"/>
                  </a:moveTo>
                  <a:lnTo>
                    <a:pt x="122319" y="53554"/>
                  </a:lnTo>
                  <a:lnTo>
                    <a:pt x="122493" y="53628"/>
                  </a:lnTo>
                  <a:lnTo>
                    <a:pt x="122666" y="53777"/>
                  </a:lnTo>
                  <a:lnTo>
                    <a:pt x="122789" y="53925"/>
                  </a:lnTo>
                  <a:lnTo>
                    <a:pt x="122888" y="54098"/>
                  </a:lnTo>
                  <a:lnTo>
                    <a:pt x="122938" y="54296"/>
                  </a:lnTo>
                  <a:lnTo>
                    <a:pt x="122963" y="54494"/>
                  </a:lnTo>
                  <a:lnTo>
                    <a:pt x="122938" y="54692"/>
                  </a:lnTo>
                  <a:lnTo>
                    <a:pt x="122888" y="54890"/>
                  </a:lnTo>
                  <a:lnTo>
                    <a:pt x="122789" y="55063"/>
                  </a:lnTo>
                  <a:lnTo>
                    <a:pt x="122666" y="55211"/>
                  </a:lnTo>
                  <a:lnTo>
                    <a:pt x="122493" y="55360"/>
                  </a:lnTo>
                  <a:lnTo>
                    <a:pt x="122319" y="55434"/>
                  </a:lnTo>
                  <a:lnTo>
                    <a:pt x="122122" y="55508"/>
                  </a:lnTo>
                  <a:lnTo>
                    <a:pt x="121750" y="55508"/>
                  </a:lnTo>
                  <a:lnTo>
                    <a:pt x="121553" y="55434"/>
                  </a:lnTo>
                  <a:lnTo>
                    <a:pt x="121379" y="55360"/>
                  </a:lnTo>
                  <a:lnTo>
                    <a:pt x="121206" y="55211"/>
                  </a:lnTo>
                  <a:lnTo>
                    <a:pt x="121083" y="55063"/>
                  </a:lnTo>
                  <a:lnTo>
                    <a:pt x="120984" y="54890"/>
                  </a:lnTo>
                  <a:lnTo>
                    <a:pt x="120934" y="54692"/>
                  </a:lnTo>
                  <a:lnTo>
                    <a:pt x="120909" y="54494"/>
                  </a:lnTo>
                  <a:lnTo>
                    <a:pt x="120934" y="54296"/>
                  </a:lnTo>
                  <a:lnTo>
                    <a:pt x="120984" y="54098"/>
                  </a:lnTo>
                  <a:lnTo>
                    <a:pt x="121083" y="53925"/>
                  </a:lnTo>
                  <a:lnTo>
                    <a:pt x="121206" y="53777"/>
                  </a:lnTo>
                  <a:lnTo>
                    <a:pt x="121379" y="53628"/>
                  </a:lnTo>
                  <a:lnTo>
                    <a:pt x="121553" y="53554"/>
                  </a:lnTo>
                  <a:lnTo>
                    <a:pt x="121750" y="53480"/>
                  </a:lnTo>
                  <a:close/>
                  <a:moveTo>
                    <a:pt x="91820" y="54791"/>
                  </a:moveTo>
                  <a:lnTo>
                    <a:pt x="91968" y="54815"/>
                  </a:lnTo>
                  <a:lnTo>
                    <a:pt x="92018" y="54865"/>
                  </a:lnTo>
                  <a:lnTo>
                    <a:pt x="92092" y="54914"/>
                  </a:lnTo>
                  <a:lnTo>
                    <a:pt x="92142" y="54964"/>
                  </a:lnTo>
                  <a:lnTo>
                    <a:pt x="92166" y="55038"/>
                  </a:lnTo>
                  <a:lnTo>
                    <a:pt x="92191" y="55187"/>
                  </a:lnTo>
                  <a:lnTo>
                    <a:pt x="92166" y="55335"/>
                  </a:lnTo>
                  <a:lnTo>
                    <a:pt x="92142" y="55384"/>
                  </a:lnTo>
                  <a:lnTo>
                    <a:pt x="92092" y="55459"/>
                  </a:lnTo>
                  <a:lnTo>
                    <a:pt x="92018" y="55508"/>
                  </a:lnTo>
                  <a:lnTo>
                    <a:pt x="91968" y="55533"/>
                  </a:lnTo>
                  <a:lnTo>
                    <a:pt x="91820" y="55558"/>
                  </a:lnTo>
                  <a:lnTo>
                    <a:pt x="91672" y="55533"/>
                  </a:lnTo>
                  <a:lnTo>
                    <a:pt x="91597" y="55508"/>
                  </a:lnTo>
                  <a:lnTo>
                    <a:pt x="91548" y="55459"/>
                  </a:lnTo>
                  <a:lnTo>
                    <a:pt x="91498" y="55384"/>
                  </a:lnTo>
                  <a:lnTo>
                    <a:pt x="91449" y="55335"/>
                  </a:lnTo>
                  <a:lnTo>
                    <a:pt x="91424" y="55187"/>
                  </a:lnTo>
                  <a:lnTo>
                    <a:pt x="91449" y="55038"/>
                  </a:lnTo>
                  <a:lnTo>
                    <a:pt x="91498" y="54964"/>
                  </a:lnTo>
                  <a:lnTo>
                    <a:pt x="91548" y="54914"/>
                  </a:lnTo>
                  <a:lnTo>
                    <a:pt x="91597" y="54865"/>
                  </a:lnTo>
                  <a:lnTo>
                    <a:pt x="91672" y="54815"/>
                  </a:lnTo>
                  <a:lnTo>
                    <a:pt x="91820" y="54791"/>
                  </a:lnTo>
                  <a:close/>
                  <a:moveTo>
                    <a:pt x="82964" y="55236"/>
                  </a:moveTo>
                  <a:lnTo>
                    <a:pt x="83039" y="55261"/>
                  </a:lnTo>
                  <a:lnTo>
                    <a:pt x="83113" y="55310"/>
                  </a:lnTo>
                  <a:lnTo>
                    <a:pt x="83162" y="55360"/>
                  </a:lnTo>
                  <a:lnTo>
                    <a:pt x="83162" y="55434"/>
                  </a:lnTo>
                  <a:lnTo>
                    <a:pt x="83162" y="55533"/>
                  </a:lnTo>
                  <a:lnTo>
                    <a:pt x="83113" y="55582"/>
                  </a:lnTo>
                  <a:lnTo>
                    <a:pt x="83039" y="55632"/>
                  </a:lnTo>
                  <a:lnTo>
                    <a:pt x="82964" y="55656"/>
                  </a:lnTo>
                  <a:lnTo>
                    <a:pt x="82890" y="55632"/>
                  </a:lnTo>
                  <a:lnTo>
                    <a:pt x="82816" y="55582"/>
                  </a:lnTo>
                  <a:lnTo>
                    <a:pt x="82767" y="55533"/>
                  </a:lnTo>
                  <a:lnTo>
                    <a:pt x="82767" y="55434"/>
                  </a:lnTo>
                  <a:lnTo>
                    <a:pt x="82767" y="55360"/>
                  </a:lnTo>
                  <a:lnTo>
                    <a:pt x="82816" y="55310"/>
                  </a:lnTo>
                  <a:lnTo>
                    <a:pt x="82890" y="55261"/>
                  </a:lnTo>
                  <a:lnTo>
                    <a:pt x="82964" y="55236"/>
                  </a:lnTo>
                  <a:close/>
                  <a:moveTo>
                    <a:pt x="112474" y="54345"/>
                  </a:moveTo>
                  <a:lnTo>
                    <a:pt x="112648" y="54370"/>
                  </a:lnTo>
                  <a:lnTo>
                    <a:pt x="112796" y="54420"/>
                  </a:lnTo>
                  <a:lnTo>
                    <a:pt x="112920" y="54494"/>
                  </a:lnTo>
                  <a:lnTo>
                    <a:pt x="113043" y="54593"/>
                  </a:lnTo>
                  <a:lnTo>
                    <a:pt x="113167" y="54717"/>
                  </a:lnTo>
                  <a:lnTo>
                    <a:pt x="113241" y="54865"/>
                  </a:lnTo>
                  <a:lnTo>
                    <a:pt x="113266" y="55013"/>
                  </a:lnTo>
                  <a:lnTo>
                    <a:pt x="113291" y="55162"/>
                  </a:lnTo>
                  <a:lnTo>
                    <a:pt x="113266" y="55310"/>
                  </a:lnTo>
                  <a:lnTo>
                    <a:pt x="113241" y="55459"/>
                  </a:lnTo>
                  <a:lnTo>
                    <a:pt x="113167" y="55607"/>
                  </a:lnTo>
                  <a:lnTo>
                    <a:pt x="113043" y="55731"/>
                  </a:lnTo>
                  <a:lnTo>
                    <a:pt x="112920" y="55830"/>
                  </a:lnTo>
                  <a:lnTo>
                    <a:pt x="112796" y="55904"/>
                  </a:lnTo>
                  <a:lnTo>
                    <a:pt x="112648" y="55953"/>
                  </a:lnTo>
                  <a:lnTo>
                    <a:pt x="112474" y="55978"/>
                  </a:lnTo>
                  <a:lnTo>
                    <a:pt x="112326" y="55953"/>
                  </a:lnTo>
                  <a:lnTo>
                    <a:pt x="112178" y="55904"/>
                  </a:lnTo>
                  <a:lnTo>
                    <a:pt x="112029" y="55830"/>
                  </a:lnTo>
                  <a:lnTo>
                    <a:pt x="111906" y="55731"/>
                  </a:lnTo>
                  <a:lnTo>
                    <a:pt x="111807" y="55607"/>
                  </a:lnTo>
                  <a:lnTo>
                    <a:pt x="111732" y="55459"/>
                  </a:lnTo>
                  <a:lnTo>
                    <a:pt x="111683" y="55310"/>
                  </a:lnTo>
                  <a:lnTo>
                    <a:pt x="111683" y="55162"/>
                  </a:lnTo>
                  <a:lnTo>
                    <a:pt x="111683" y="55013"/>
                  </a:lnTo>
                  <a:lnTo>
                    <a:pt x="111732" y="54865"/>
                  </a:lnTo>
                  <a:lnTo>
                    <a:pt x="111807" y="54717"/>
                  </a:lnTo>
                  <a:lnTo>
                    <a:pt x="111906" y="54593"/>
                  </a:lnTo>
                  <a:lnTo>
                    <a:pt x="112029" y="54494"/>
                  </a:lnTo>
                  <a:lnTo>
                    <a:pt x="112178" y="54420"/>
                  </a:lnTo>
                  <a:lnTo>
                    <a:pt x="112326" y="54370"/>
                  </a:lnTo>
                  <a:lnTo>
                    <a:pt x="112474" y="54345"/>
                  </a:lnTo>
                  <a:close/>
                  <a:moveTo>
                    <a:pt x="79130" y="55830"/>
                  </a:moveTo>
                  <a:lnTo>
                    <a:pt x="79180" y="55854"/>
                  </a:lnTo>
                  <a:lnTo>
                    <a:pt x="79205" y="55904"/>
                  </a:lnTo>
                  <a:lnTo>
                    <a:pt x="79205" y="55953"/>
                  </a:lnTo>
                  <a:lnTo>
                    <a:pt x="79205" y="56003"/>
                  </a:lnTo>
                  <a:lnTo>
                    <a:pt x="79180" y="56028"/>
                  </a:lnTo>
                  <a:lnTo>
                    <a:pt x="79130" y="56052"/>
                  </a:lnTo>
                  <a:lnTo>
                    <a:pt x="79031" y="56052"/>
                  </a:lnTo>
                  <a:lnTo>
                    <a:pt x="79007" y="56028"/>
                  </a:lnTo>
                  <a:lnTo>
                    <a:pt x="78982" y="56003"/>
                  </a:lnTo>
                  <a:lnTo>
                    <a:pt x="78957" y="55953"/>
                  </a:lnTo>
                  <a:lnTo>
                    <a:pt x="78982" y="55904"/>
                  </a:lnTo>
                  <a:lnTo>
                    <a:pt x="79007" y="55854"/>
                  </a:lnTo>
                  <a:lnTo>
                    <a:pt x="79031" y="55830"/>
                  </a:lnTo>
                  <a:close/>
                  <a:moveTo>
                    <a:pt x="124447" y="54123"/>
                  </a:moveTo>
                  <a:lnTo>
                    <a:pt x="124669" y="54148"/>
                  </a:lnTo>
                  <a:lnTo>
                    <a:pt x="124867" y="54197"/>
                  </a:lnTo>
                  <a:lnTo>
                    <a:pt x="125065" y="54296"/>
                  </a:lnTo>
                  <a:lnTo>
                    <a:pt x="125238" y="54444"/>
                  </a:lnTo>
                  <a:lnTo>
                    <a:pt x="125362" y="54618"/>
                  </a:lnTo>
                  <a:lnTo>
                    <a:pt x="125486" y="54791"/>
                  </a:lnTo>
                  <a:lnTo>
                    <a:pt x="125535" y="55013"/>
                  </a:lnTo>
                  <a:lnTo>
                    <a:pt x="125560" y="55211"/>
                  </a:lnTo>
                  <a:lnTo>
                    <a:pt x="125535" y="55434"/>
                  </a:lnTo>
                  <a:lnTo>
                    <a:pt x="125486" y="55632"/>
                  </a:lnTo>
                  <a:lnTo>
                    <a:pt x="125362" y="55830"/>
                  </a:lnTo>
                  <a:lnTo>
                    <a:pt x="125238" y="55978"/>
                  </a:lnTo>
                  <a:lnTo>
                    <a:pt x="125065" y="56126"/>
                  </a:lnTo>
                  <a:lnTo>
                    <a:pt x="124867" y="56225"/>
                  </a:lnTo>
                  <a:lnTo>
                    <a:pt x="124669" y="56300"/>
                  </a:lnTo>
                  <a:lnTo>
                    <a:pt x="124249" y="56300"/>
                  </a:lnTo>
                  <a:lnTo>
                    <a:pt x="124051" y="56225"/>
                  </a:lnTo>
                  <a:lnTo>
                    <a:pt x="123853" y="56126"/>
                  </a:lnTo>
                  <a:lnTo>
                    <a:pt x="123680" y="55978"/>
                  </a:lnTo>
                  <a:lnTo>
                    <a:pt x="123531" y="55830"/>
                  </a:lnTo>
                  <a:lnTo>
                    <a:pt x="123433" y="55632"/>
                  </a:lnTo>
                  <a:lnTo>
                    <a:pt x="123383" y="55434"/>
                  </a:lnTo>
                  <a:lnTo>
                    <a:pt x="123358" y="55211"/>
                  </a:lnTo>
                  <a:lnTo>
                    <a:pt x="123383" y="55013"/>
                  </a:lnTo>
                  <a:lnTo>
                    <a:pt x="123433" y="54791"/>
                  </a:lnTo>
                  <a:lnTo>
                    <a:pt x="123531" y="54618"/>
                  </a:lnTo>
                  <a:lnTo>
                    <a:pt x="123680" y="54444"/>
                  </a:lnTo>
                  <a:lnTo>
                    <a:pt x="123853" y="54296"/>
                  </a:lnTo>
                  <a:lnTo>
                    <a:pt x="124051" y="54197"/>
                  </a:lnTo>
                  <a:lnTo>
                    <a:pt x="124249" y="54148"/>
                  </a:lnTo>
                  <a:lnTo>
                    <a:pt x="124447" y="54123"/>
                  </a:lnTo>
                  <a:close/>
                  <a:moveTo>
                    <a:pt x="99587" y="55459"/>
                  </a:moveTo>
                  <a:lnTo>
                    <a:pt x="99686" y="55483"/>
                  </a:lnTo>
                  <a:lnTo>
                    <a:pt x="99785" y="55508"/>
                  </a:lnTo>
                  <a:lnTo>
                    <a:pt x="99884" y="55558"/>
                  </a:lnTo>
                  <a:lnTo>
                    <a:pt x="99958" y="55632"/>
                  </a:lnTo>
                  <a:lnTo>
                    <a:pt x="100032" y="55706"/>
                  </a:lnTo>
                  <a:lnTo>
                    <a:pt x="100082" y="55805"/>
                  </a:lnTo>
                  <a:lnTo>
                    <a:pt x="100131" y="55904"/>
                  </a:lnTo>
                  <a:lnTo>
                    <a:pt x="100131" y="56003"/>
                  </a:lnTo>
                  <a:lnTo>
                    <a:pt x="100131" y="56126"/>
                  </a:lnTo>
                  <a:lnTo>
                    <a:pt x="100082" y="56225"/>
                  </a:lnTo>
                  <a:lnTo>
                    <a:pt x="100032" y="56324"/>
                  </a:lnTo>
                  <a:lnTo>
                    <a:pt x="99958" y="56399"/>
                  </a:lnTo>
                  <a:lnTo>
                    <a:pt x="99884" y="56473"/>
                  </a:lnTo>
                  <a:lnTo>
                    <a:pt x="99785" y="56522"/>
                  </a:lnTo>
                  <a:lnTo>
                    <a:pt x="99686" y="56547"/>
                  </a:lnTo>
                  <a:lnTo>
                    <a:pt x="99587" y="56572"/>
                  </a:lnTo>
                  <a:lnTo>
                    <a:pt x="99488" y="56547"/>
                  </a:lnTo>
                  <a:lnTo>
                    <a:pt x="99364" y="56522"/>
                  </a:lnTo>
                  <a:lnTo>
                    <a:pt x="99290" y="56473"/>
                  </a:lnTo>
                  <a:lnTo>
                    <a:pt x="99191" y="56399"/>
                  </a:lnTo>
                  <a:lnTo>
                    <a:pt x="99117" y="56324"/>
                  </a:lnTo>
                  <a:lnTo>
                    <a:pt x="99068" y="56225"/>
                  </a:lnTo>
                  <a:lnTo>
                    <a:pt x="99043" y="56126"/>
                  </a:lnTo>
                  <a:lnTo>
                    <a:pt x="99043" y="56003"/>
                  </a:lnTo>
                  <a:lnTo>
                    <a:pt x="99043" y="55904"/>
                  </a:lnTo>
                  <a:lnTo>
                    <a:pt x="99068" y="55805"/>
                  </a:lnTo>
                  <a:lnTo>
                    <a:pt x="99117" y="55706"/>
                  </a:lnTo>
                  <a:lnTo>
                    <a:pt x="99191" y="55632"/>
                  </a:lnTo>
                  <a:lnTo>
                    <a:pt x="99290" y="55558"/>
                  </a:lnTo>
                  <a:lnTo>
                    <a:pt x="99364" y="55508"/>
                  </a:lnTo>
                  <a:lnTo>
                    <a:pt x="99488" y="55483"/>
                  </a:lnTo>
                  <a:lnTo>
                    <a:pt x="99587" y="55459"/>
                  </a:lnTo>
                  <a:close/>
                  <a:moveTo>
                    <a:pt x="104683" y="55310"/>
                  </a:moveTo>
                  <a:lnTo>
                    <a:pt x="104782" y="55360"/>
                  </a:lnTo>
                  <a:lnTo>
                    <a:pt x="104905" y="55409"/>
                  </a:lnTo>
                  <a:lnTo>
                    <a:pt x="105004" y="55483"/>
                  </a:lnTo>
                  <a:lnTo>
                    <a:pt x="105078" y="55582"/>
                  </a:lnTo>
                  <a:lnTo>
                    <a:pt x="105153" y="55706"/>
                  </a:lnTo>
                  <a:lnTo>
                    <a:pt x="105177" y="55830"/>
                  </a:lnTo>
                  <a:lnTo>
                    <a:pt x="105202" y="55953"/>
                  </a:lnTo>
                  <a:lnTo>
                    <a:pt x="105177" y="56077"/>
                  </a:lnTo>
                  <a:lnTo>
                    <a:pt x="105153" y="56201"/>
                  </a:lnTo>
                  <a:lnTo>
                    <a:pt x="105078" y="56300"/>
                  </a:lnTo>
                  <a:lnTo>
                    <a:pt x="105004" y="56399"/>
                  </a:lnTo>
                  <a:lnTo>
                    <a:pt x="104905" y="56498"/>
                  </a:lnTo>
                  <a:lnTo>
                    <a:pt x="104782" y="56547"/>
                  </a:lnTo>
                  <a:lnTo>
                    <a:pt x="104683" y="56572"/>
                  </a:lnTo>
                  <a:lnTo>
                    <a:pt x="104559" y="56596"/>
                  </a:lnTo>
                  <a:lnTo>
                    <a:pt x="104435" y="56572"/>
                  </a:lnTo>
                  <a:lnTo>
                    <a:pt x="104312" y="56547"/>
                  </a:lnTo>
                  <a:lnTo>
                    <a:pt x="104188" y="56498"/>
                  </a:lnTo>
                  <a:lnTo>
                    <a:pt x="104089" y="56399"/>
                  </a:lnTo>
                  <a:lnTo>
                    <a:pt x="104015" y="56300"/>
                  </a:lnTo>
                  <a:lnTo>
                    <a:pt x="103941" y="56201"/>
                  </a:lnTo>
                  <a:lnTo>
                    <a:pt x="103916" y="56077"/>
                  </a:lnTo>
                  <a:lnTo>
                    <a:pt x="103916" y="55953"/>
                  </a:lnTo>
                  <a:lnTo>
                    <a:pt x="103916" y="55830"/>
                  </a:lnTo>
                  <a:lnTo>
                    <a:pt x="103941" y="55706"/>
                  </a:lnTo>
                  <a:lnTo>
                    <a:pt x="104015" y="55582"/>
                  </a:lnTo>
                  <a:lnTo>
                    <a:pt x="104089" y="55483"/>
                  </a:lnTo>
                  <a:lnTo>
                    <a:pt x="104188" y="55409"/>
                  </a:lnTo>
                  <a:lnTo>
                    <a:pt x="104312" y="55360"/>
                  </a:lnTo>
                  <a:lnTo>
                    <a:pt x="104435" y="55310"/>
                  </a:lnTo>
                  <a:close/>
                  <a:moveTo>
                    <a:pt x="85191" y="56225"/>
                  </a:moveTo>
                  <a:lnTo>
                    <a:pt x="85290" y="56250"/>
                  </a:lnTo>
                  <a:lnTo>
                    <a:pt x="85389" y="56300"/>
                  </a:lnTo>
                  <a:lnTo>
                    <a:pt x="85463" y="56399"/>
                  </a:lnTo>
                  <a:lnTo>
                    <a:pt x="85488" y="56498"/>
                  </a:lnTo>
                  <a:lnTo>
                    <a:pt x="85463" y="56621"/>
                  </a:lnTo>
                  <a:lnTo>
                    <a:pt x="85389" y="56720"/>
                  </a:lnTo>
                  <a:lnTo>
                    <a:pt x="85290" y="56770"/>
                  </a:lnTo>
                  <a:lnTo>
                    <a:pt x="85191" y="56794"/>
                  </a:lnTo>
                  <a:lnTo>
                    <a:pt x="85092" y="56770"/>
                  </a:lnTo>
                  <a:lnTo>
                    <a:pt x="84993" y="56720"/>
                  </a:lnTo>
                  <a:lnTo>
                    <a:pt x="84919" y="56621"/>
                  </a:lnTo>
                  <a:lnTo>
                    <a:pt x="84894" y="56498"/>
                  </a:lnTo>
                  <a:lnTo>
                    <a:pt x="84919" y="56399"/>
                  </a:lnTo>
                  <a:lnTo>
                    <a:pt x="84993" y="56300"/>
                  </a:lnTo>
                  <a:lnTo>
                    <a:pt x="85092" y="56250"/>
                  </a:lnTo>
                  <a:lnTo>
                    <a:pt x="85191" y="56225"/>
                  </a:lnTo>
                  <a:close/>
                  <a:moveTo>
                    <a:pt x="108393" y="55384"/>
                  </a:moveTo>
                  <a:lnTo>
                    <a:pt x="108517" y="55434"/>
                  </a:lnTo>
                  <a:lnTo>
                    <a:pt x="108640" y="55508"/>
                  </a:lnTo>
                  <a:lnTo>
                    <a:pt x="108764" y="55607"/>
                  </a:lnTo>
                  <a:lnTo>
                    <a:pt x="108863" y="55706"/>
                  </a:lnTo>
                  <a:lnTo>
                    <a:pt x="108913" y="55830"/>
                  </a:lnTo>
                  <a:lnTo>
                    <a:pt x="108962" y="55978"/>
                  </a:lnTo>
                  <a:lnTo>
                    <a:pt x="108987" y="56126"/>
                  </a:lnTo>
                  <a:lnTo>
                    <a:pt x="108962" y="56250"/>
                  </a:lnTo>
                  <a:lnTo>
                    <a:pt x="108913" y="56399"/>
                  </a:lnTo>
                  <a:lnTo>
                    <a:pt x="108863" y="56522"/>
                  </a:lnTo>
                  <a:lnTo>
                    <a:pt x="108764" y="56646"/>
                  </a:lnTo>
                  <a:lnTo>
                    <a:pt x="108640" y="56720"/>
                  </a:lnTo>
                  <a:lnTo>
                    <a:pt x="108517" y="56794"/>
                  </a:lnTo>
                  <a:lnTo>
                    <a:pt x="108393" y="56844"/>
                  </a:lnTo>
                  <a:lnTo>
                    <a:pt x="108096" y="56844"/>
                  </a:lnTo>
                  <a:lnTo>
                    <a:pt x="107973" y="56794"/>
                  </a:lnTo>
                  <a:lnTo>
                    <a:pt x="107824" y="56720"/>
                  </a:lnTo>
                  <a:lnTo>
                    <a:pt x="107725" y="56646"/>
                  </a:lnTo>
                  <a:lnTo>
                    <a:pt x="107626" y="56522"/>
                  </a:lnTo>
                  <a:lnTo>
                    <a:pt x="107552" y="56399"/>
                  </a:lnTo>
                  <a:lnTo>
                    <a:pt x="107527" y="56250"/>
                  </a:lnTo>
                  <a:lnTo>
                    <a:pt x="107503" y="56126"/>
                  </a:lnTo>
                  <a:lnTo>
                    <a:pt x="107527" y="55978"/>
                  </a:lnTo>
                  <a:lnTo>
                    <a:pt x="107552" y="55830"/>
                  </a:lnTo>
                  <a:lnTo>
                    <a:pt x="107626" y="55706"/>
                  </a:lnTo>
                  <a:lnTo>
                    <a:pt x="107725" y="55607"/>
                  </a:lnTo>
                  <a:lnTo>
                    <a:pt x="107824" y="55508"/>
                  </a:lnTo>
                  <a:lnTo>
                    <a:pt x="107973" y="55434"/>
                  </a:lnTo>
                  <a:lnTo>
                    <a:pt x="108096" y="55384"/>
                  </a:lnTo>
                  <a:close/>
                  <a:moveTo>
                    <a:pt x="118238" y="54914"/>
                  </a:moveTo>
                  <a:lnTo>
                    <a:pt x="118411" y="54939"/>
                  </a:lnTo>
                  <a:lnTo>
                    <a:pt x="118584" y="54989"/>
                  </a:lnTo>
                  <a:lnTo>
                    <a:pt x="118757" y="55063"/>
                  </a:lnTo>
                  <a:lnTo>
                    <a:pt x="118906" y="55187"/>
                  </a:lnTo>
                  <a:lnTo>
                    <a:pt x="119030" y="55360"/>
                  </a:lnTo>
                  <a:lnTo>
                    <a:pt x="119128" y="55508"/>
                  </a:lnTo>
                  <a:lnTo>
                    <a:pt x="119178" y="55681"/>
                  </a:lnTo>
                  <a:lnTo>
                    <a:pt x="119178" y="55879"/>
                  </a:lnTo>
                  <a:lnTo>
                    <a:pt x="119178" y="56052"/>
                  </a:lnTo>
                  <a:lnTo>
                    <a:pt x="119128" y="56250"/>
                  </a:lnTo>
                  <a:lnTo>
                    <a:pt x="119030" y="56399"/>
                  </a:lnTo>
                  <a:lnTo>
                    <a:pt x="118906" y="56547"/>
                  </a:lnTo>
                  <a:lnTo>
                    <a:pt x="118757" y="56671"/>
                  </a:lnTo>
                  <a:lnTo>
                    <a:pt x="118584" y="56770"/>
                  </a:lnTo>
                  <a:lnTo>
                    <a:pt x="118411" y="56819"/>
                  </a:lnTo>
                  <a:lnTo>
                    <a:pt x="118238" y="56844"/>
                  </a:lnTo>
                  <a:lnTo>
                    <a:pt x="118040" y="56819"/>
                  </a:lnTo>
                  <a:lnTo>
                    <a:pt x="117867" y="56770"/>
                  </a:lnTo>
                  <a:lnTo>
                    <a:pt x="117694" y="56671"/>
                  </a:lnTo>
                  <a:lnTo>
                    <a:pt x="117545" y="56547"/>
                  </a:lnTo>
                  <a:lnTo>
                    <a:pt x="117422" y="56399"/>
                  </a:lnTo>
                  <a:lnTo>
                    <a:pt x="117347" y="56250"/>
                  </a:lnTo>
                  <a:lnTo>
                    <a:pt x="117298" y="56052"/>
                  </a:lnTo>
                  <a:lnTo>
                    <a:pt x="117273" y="55879"/>
                  </a:lnTo>
                  <a:lnTo>
                    <a:pt x="117298" y="55681"/>
                  </a:lnTo>
                  <a:lnTo>
                    <a:pt x="117347" y="55508"/>
                  </a:lnTo>
                  <a:lnTo>
                    <a:pt x="117422" y="55360"/>
                  </a:lnTo>
                  <a:lnTo>
                    <a:pt x="117545" y="55187"/>
                  </a:lnTo>
                  <a:lnTo>
                    <a:pt x="117694" y="55063"/>
                  </a:lnTo>
                  <a:lnTo>
                    <a:pt x="117867" y="54989"/>
                  </a:lnTo>
                  <a:lnTo>
                    <a:pt x="118040" y="54939"/>
                  </a:lnTo>
                  <a:lnTo>
                    <a:pt x="118238" y="54914"/>
                  </a:lnTo>
                  <a:close/>
                  <a:moveTo>
                    <a:pt x="115072" y="55088"/>
                  </a:moveTo>
                  <a:lnTo>
                    <a:pt x="115245" y="55112"/>
                  </a:lnTo>
                  <a:lnTo>
                    <a:pt x="115418" y="55162"/>
                  </a:lnTo>
                  <a:lnTo>
                    <a:pt x="115566" y="55236"/>
                  </a:lnTo>
                  <a:lnTo>
                    <a:pt x="115715" y="55360"/>
                  </a:lnTo>
                  <a:lnTo>
                    <a:pt x="115814" y="55483"/>
                  </a:lnTo>
                  <a:lnTo>
                    <a:pt x="115888" y="55656"/>
                  </a:lnTo>
                  <a:lnTo>
                    <a:pt x="115938" y="55805"/>
                  </a:lnTo>
                  <a:lnTo>
                    <a:pt x="115962" y="55978"/>
                  </a:lnTo>
                  <a:lnTo>
                    <a:pt x="115938" y="56151"/>
                  </a:lnTo>
                  <a:lnTo>
                    <a:pt x="115888" y="56324"/>
                  </a:lnTo>
                  <a:lnTo>
                    <a:pt x="115814" y="56473"/>
                  </a:lnTo>
                  <a:lnTo>
                    <a:pt x="115715" y="56596"/>
                  </a:lnTo>
                  <a:lnTo>
                    <a:pt x="115566" y="56720"/>
                  </a:lnTo>
                  <a:lnTo>
                    <a:pt x="115418" y="56794"/>
                  </a:lnTo>
                  <a:lnTo>
                    <a:pt x="115245" y="56844"/>
                  </a:lnTo>
                  <a:lnTo>
                    <a:pt x="115072" y="56869"/>
                  </a:lnTo>
                  <a:lnTo>
                    <a:pt x="114899" y="56844"/>
                  </a:lnTo>
                  <a:lnTo>
                    <a:pt x="114750" y="56794"/>
                  </a:lnTo>
                  <a:lnTo>
                    <a:pt x="114577" y="56720"/>
                  </a:lnTo>
                  <a:lnTo>
                    <a:pt x="114453" y="56596"/>
                  </a:lnTo>
                  <a:lnTo>
                    <a:pt x="114330" y="56473"/>
                  </a:lnTo>
                  <a:lnTo>
                    <a:pt x="114255" y="56324"/>
                  </a:lnTo>
                  <a:lnTo>
                    <a:pt x="114206" y="56151"/>
                  </a:lnTo>
                  <a:lnTo>
                    <a:pt x="114181" y="55978"/>
                  </a:lnTo>
                  <a:lnTo>
                    <a:pt x="114206" y="55805"/>
                  </a:lnTo>
                  <a:lnTo>
                    <a:pt x="114255" y="55656"/>
                  </a:lnTo>
                  <a:lnTo>
                    <a:pt x="114330" y="55483"/>
                  </a:lnTo>
                  <a:lnTo>
                    <a:pt x="114453" y="55360"/>
                  </a:lnTo>
                  <a:lnTo>
                    <a:pt x="114577" y="55236"/>
                  </a:lnTo>
                  <a:lnTo>
                    <a:pt x="114750" y="55162"/>
                  </a:lnTo>
                  <a:lnTo>
                    <a:pt x="114899" y="55112"/>
                  </a:lnTo>
                  <a:lnTo>
                    <a:pt x="115072" y="55088"/>
                  </a:lnTo>
                  <a:close/>
                  <a:moveTo>
                    <a:pt x="97386" y="56399"/>
                  </a:moveTo>
                  <a:lnTo>
                    <a:pt x="97484" y="56423"/>
                  </a:lnTo>
                  <a:lnTo>
                    <a:pt x="97583" y="56473"/>
                  </a:lnTo>
                  <a:lnTo>
                    <a:pt x="97658" y="56547"/>
                  </a:lnTo>
                  <a:lnTo>
                    <a:pt x="97732" y="56621"/>
                  </a:lnTo>
                  <a:lnTo>
                    <a:pt x="97781" y="56720"/>
                  </a:lnTo>
                  <a:lnTo>
                    <a:pt x="97806" y="56819"/>
                  </a:lnTo>
                  <a:lnTo>
                    <a:pt x="97806" y="56918"/>
                  </a:lnTo>
                  <a:lnTo>
                    <a:pt x="97806" y="57017"/>
                  </a:lnTo>
                  <a:lnTo>
                    <a:pt x="97781" y="57116"/>
                  </a:lnTo>
                  <a:lnTo>
                    <a:pt x="97732" y="57215"/>
                  </a:lnTo>
                  <a:lnTo>
                    <a:pt x="97658" y="57289"/>
                  </a:lnTo>
                  <a:lnTo>
                    <a:pt x="97583" y="57363"/>
                  </a:lnTo>
                  <a:lnTo>
                    <a:pt x="97484" y="57413"/>
                  </a:lnTo>
                  <a:lnTo>
                    <a:pt x="97386" y="57437"/>
                  </a:lnTo>
                  <a:lnTo>
                    <a:pt x="97188" y="57437"/>
                  </a:lnTo>
                  <a:lnTo>
                    <a:pt x="97089" y="57413"/>
                  </a:lnTo>
                  <a:lnTo>
                    <a:pt x="96990" y="57363"/>
                  </a:lnTo>
                  <a:lnTo>
                    <a:pt x="96916" y="57289"/>
                  </a:lnTo>
                  <a:lnTo>
                    <a:pt x="96841" y="57215"/>
                  </a:lnTo>
                  <a:lnTo>
                    <a:pt x="96792" y="57116"/>
                  </a:lnTo>
                  <a:lnTo>
                    <a:pt x="96767" y="57017"/>
                  </a:lnTo>
                  <a:lnTo>
                    <a:pt x="96767" y="56918"/>
                  </a:lnTo>
                  <a:lnTo>
                    <a:pt x="96767" y="56819"/>
                  </a:lnTo>
                  <a:lnTo>
                    <a:pt x="96792" y="56720"/>
                  </a:lnTo>
                  <a:lnTo>
                    <a:pt x="96841" y="56621"/>
                  </a:lnTo>
                  <a:lnTo>
                    <a:pt x="96916" y="56547"/>
                  </a:lnTo>
                  <a:lnTo>
                    <a:pt x="96990" y="56473"/>
                  </a:lnTo>
                  <a:lnTo>
                    <a:pt x="97089" y="56423"/>
                  </a:lnTo>
                  <a:lnTo>
                    <a:pt x="97188" y="56399"/>
                  </a:lnTo>
                  <a:close/>
                  <a:moveTo>
                    <a:pt x="81134" y="57141"/>
                  </a:moveTo>
                  <a:lnTo>
                    <a:pt x="81208" y="57165"/>
                  </a:lnTo>
                  <a:lnTo>
                    <a:pt x="81282" y="57215"/>
                  </a:lnTo>
                  <a:lnTo>
                    <a:pt x="81332" y="57289"/>
                  </a:lnTo>
                  <a:lnTo>
                    <a:pt x="81357" y="57363"/>
                  </a:lnTo>
                  <a:lnTo>
                    <a:pt x="81332" y="57437"/>
                  </a:lnTo>
                  <a:lnTo>
                    <a:pt x="81282" y="57512"/>
                  </a:lnTo>
                  <a:lnTo>
                    <a:pt x="81208" y="57561"/>
                  </a:lnTo>
                  <a:lnTo>
                    <a:pt x="81134" y="57586"/>
                  </a:lnTo>
                  <a:lnTo>
                    <a:pt x="81060" y="57561"/>
                  </a:lnTo>
                  <a:lnTo>
                    <a:pt x="80986" y="57512"/>
                  </a:lnTo>
                  <a:lnTo>
                    <a:pt x="80936" y="57437"/>
                  </a:lnTo>
                  <a:lnTo>
                    <a:pt x="80911" y="57363"/>
                  </a:lnTo>
                  <a:lnTo>
                    <a:pt x="80936" y="57289"/>
                  </a:lnTo>
                  <a:lnTo>
                    <a:pt x="80986" y="57215"/>
                  </a:lnTo>
                  <a:lnTo>
                    <a:pt x="81060" y="57165"/>
                  </a:lnTo>
                  <a:lnTo>
                    <a:pt x="81134" y="57141"/>
                  </a:lnTo>
                  <a:close/>
                  <a:moveTo>
                    <a:pt x="87541" y="56893"/>
                  </a:moveTo>
                  <a:lnTo>
                    <a:pt x="87664" y="56918"/>
                  </a:lnTo>
                  <a:lnTo>
                    <a:pt x="87788" y="56992"/>
                  </a:lnTo>
                  <a:lnTo>
                    <a:pt x="87862" y="57116"/>
                  </a:lnTo>
                  <a:lnTo>
                    <a:pt x="87887" y="57240"/>
                  </a:lnTo>
                  <a:lnTo>
                    <a:pt x="87862" y="57388"/>
                  </a:lnTo>
                  <a:lnTo>
                    <a:pt x="87788" y="57512"/>
                  </a:lnTo>
                  <a:lnTo>
                    <a:pt x="87664" y="57586"/>
                  </a:lnTo>
                  <a:lnTo>
                    <a:pt x="87541" y="57611"/>
                  </a:lnTo>
                  <a:lnTo>
                    <a:pt x="87417" y="57586"/>
                  </a:lnTo>
                  <a:lnTo>
                    <a:pt x="87293" y="57512"/>
                  </a:lnTo>
                  <a:lnTo>
                    <a:pt x="87219" y="57388"/>
                  </a:lnTo>
                  <a:lnTo>
                    <a:pt x="87194" y="57240"/>
                  </a:lnTo>
                  <a:lnTo>
                    <a:pt x="87219" y="57116"/>
                  </a:lnTo>
                  <a:lnTo>
                    <a:pt x="87293" y="56992"/>
                  </a:lnTo>
                  <a:lnTo>
                    <a:pt x="87417" y="56918"/>
                  </a:lnTo>
                  <a:lnTo>
                    <a:pt x="87541" y="56893"/>
                  </a:lnTo>
                  <a:close/>
                  <a:moveTo>
                    <a:pt x="120786" y="55607"/>
                  </a:moveTo>
                  <a:lnTo>
                    <a:pt x="120984" y="55632"/>
                  </a:lnTo>
                  <a:lnTo>
                    <a:pt x="121157" y="55681"/>
                  </a:lnTo>
                  <a:lnTo>
                    <a:pt x="121355" y="55780"/>
                  </a:lnTo>
                  <a:lnTo>
                    <a:pt x="121503" y="55929"/>
                  </a:lnTo>
                  <a:lnTo>
                    <a:pt x="121652" y="56077"/>
                  </a:lnTo>
                  <a:lnTo>
                    <a:pt x="121726" y="56250"/>
                  </a:lnTo>
                  <a:lnTo>
                    <a:pt x="121800" y="56448"/>
                  </a:lnTo>
                  <a:lnTo>
                    <a:pt x="121825" y="56646"/>
                  </a:lnTo>
                  <a:lnTo>
                    <a:pt x="121800" y="56844"/>
                  </a:lnTo>
                  <a:lnTo>
                    <a:pt x="121726" y="57042"/>
                  </a:lnTo>
                  <a:lnTo>
                    <a:pt x="121652" y="57215"/>
                  </a:lnTo>
                  <a:lnTo>
                    <a:pt x="121503" y="57388"/>
                  </a:lnTo>
                  <a:lnTo>
                    <a:pt x="121355" y="57512"/>
                  </a:lnTo>
                  <a:lnTo>
                    <a:pt x="121157" y="57611"/>
                  </a:lnTo>
                  <a:lnTo>
                    <a:pt x="120984" y="57660"/>
                  </a:lnTo>
                  <a:lnTo>
                    <a:pt x="120786" y="57685"/>
                  </a:lnTo>
                  <a:lnTo>
                    <a:pt x="120588" y="57660"/>
                  </a:lnTo>
                  <a:lnTo>
                    <a:pt x="120390" y="57611"/>
                  </a:lnTo>
                  <a:lnTo>
                    <a:pt x="120217" y="57512"/>
                  </a:lnTo>
                  <a:lnTo>
                    <a:pt x="120044" y="57388"/>
                  </a:lnTo>
                  <a:lnTo>
                    <a:pt x="119920" y="57215"/>
                  </a:lnTo>
                  <a:lnTo>
                    <a:pt x="119821" y="57042"/>
                  </a:lnTo>
                  <a:lnTo>
                    <a:pt x="119747" y="56844"/>
                  </a:lnTo>
                  <a:lnTo>
                    <a:pt x="119747" y="56646"/>
                  </a:lnTo>
                  <a:lnTo>
                    <a:pt x="119747" y="56448"/>
                  </a:lnTo>
                  <a:lnTo>
                    <a:pt x="119821" y="56250"/>
                  </a:lnTo>
                  <a:lnTo>
                    <a:pt x="119920" y="56077"/>
                  </a:lnTo>
                  <a:lnTo>
                    <a:pt x="120044" y="55929"/>
                  </a:lnTo>
                  <a:lnTo>
                    <a:pt x="120217" y="55780"/>
                  </a:lnTo>
                  <a:lnTo>
                    <a:pt x="120390" y="55681"/>
                  </a:lnTo>
                  <a:lnTo>
                    <a:pt x="120588" y="55632"/>
                  </a:lnTo>
                  <a:lnTo>
                    <a:pt x="120786" y="55607"/>
                  </a:lnTo>
                  <a:close/>
                  <a:moveTo>
                    <a:pt x="77250" y="57635"/>
                  </a:moveTo>
                  <a:lnTo>
                    <a:pt x="77275" y="57660"/>
                  </a:lnTo>
                  <a:lnTo>
                    <a:pt x="77325" y="57710"/>
                  </a:lnTo>
                  <a:lnTo>
                    <a:pt x="77325" y="57734"/>
                  </a:lnTo>
                  <a:lnTo>
                    <a:pt x="77325" y="57784"/>
                  </a:lnTo>
                  <a:lnTo>
                    <a:pt x="77275" y="57833"/>
                  </a:lnTo>
                  <a:lnTo>
                    <a:pt x="77250" y="57858"/>
                  </a:lnTo>
                  <a:lnTo>
                    <a:pt x="77152" y="57858"/>
                  </a:lnTo>
                  <a:lnTo>
                    <a:pt x="77127" y="57833"/>
                  </a:lnTo>
                  <a:lnTo>
                    <a:pt x="77102" y="57784"/>
                  </a:lnTo>
                  <a:lnTo>
                    <a:pt x="77077" y="57734"/>
                  </a:lnTo>
                  <a:lnTo>
                    <a:pt x="77102" y="57710"/>
                  </a:lnTo>
                  <a:lnTo>
                    <a:pt x="77127" y="57660"/>
                  </a:lnTo>
                  <a:lnTo>
                    <a:pt x="77152" y="57635"/>
                  </a:lnTo>
                  <a:close/>
                  <a:moveTo>
                    <a:pt x="110916" y="56225"/>
                  </a:moveTo>
                  <a:lnTo>
                    <a:pt x="111065" y="56250"/>
                  </a:lnTo>
                  <a:lnTo>
                    <a:pt x="111213" y="56300"/>
                  </a:lnTo>
                  <a:lnTo>
                    <a:pt x="111361" y="56374"/>
                  </a:lnTo>
                  <a:lnTo>
                    <a:pt x="111485" y="56473"/>
                  </a:lnTo>
                  <a:lnTo>
                    <a:pt x="111584" y="56596"/>
                  </a:lnTo>
                  <a:lnTo>
                    <a:pt x="111658" y="56745"/>
                  </a:lnTo>
                  <a:lnTo>
                    <a:pt x="111708" y="56893"/>
                  </a:lnTo>
                  <a:lnTo>
                    <a:pt x="111732" y="57042"/>
                  </a:lnTo>
                  <a:lnTo>
                    <a:pt x="111708" y="57215"/>
                  </a:lnTo>
                  <a:lnTo>
                    <a:pt x="111658" y="57363"/>
                  </a:lnTo>
                  <a:lnTo>
                    <a:pt x="111584" y="57512"/>
                  </a:lnTo>
                  <a:lnTo>
                    <a:pt x="111485" y="57635"/>
                  </a:lnTo>
                  <a:lnTo>
                    <a:pt x="111361" y="57734"/>
                  </a:lnTo>
                  <a:lnTo>
                    <a:pt x="111213" y="57809"/>
                  </a:lnTo>
                  <a:lnTo>
                    <a:pt x="111065" y="57858"/>
                  </a:lnTo>
                  <a:lnTo>
                    <a:pt x="110768" y="57858"/>
                  </a:lnTo>
                  <a:lnTo>
                    <a:pt x="110619" y="57809"/>
                  </a:lnTo>
                  <a:lnTo>
                    <a:pt x="110471" y="57734"/>
                  </a:lnTo>
                  <a:lnTo>
                    <a:pt x="110347" y="57635"/>
                  </a:lnTo>
                  <a:lnTo>
                    <a:pt x="110224" y="57512"/>
                  </a:lnTo>
                  <a:lnTo>
                    <a:pt x="110149" y="57363"/>
                  </a:lnTo>
                  <a:lnTo>
                    <a:pt x="110125" y="57215"/>
                  </a:lnTo>
                  <a:lnTo>
                    <a:pt x="110100" y="57042"/>
                  </a:lnTo>
                  <a:lnTo>
                    <a:pt x="110125" y="56893"/>
                  </a:lnTo>
                  <a:lnTo>
                    <a:pt x="110149" y="56745"/>
                  </a:lnTo>
                  <a:lnTo>
                    <a:pt x="110224" y="56596"/>
                  </a:lnTo>
                  <a:lnTo>
                    <a:pt x="110347" y="56473"/>
                  </a:lnTo>
                  <a:lnTo>
                    <a:pt x="110471" y="56374"/>
                  </a:lnTo>
                  <a:lnTo>
                    <a:pt x="110619" y="56300"/>
                  </a:lnTo>
                  <a:lnTo>
                    <a:pt x="110768" y="56250"/>
                  </a:lnTo>
                  <a:lnTo>
                    <a:pt x="110916" y="56225"/>
                  </a:lnTo>
                  <a:close/>
                  <a:moveTo>
                    <a:pt x="94986" y="57017"/>
                  </a:moveTo>
                  <a:lnTo>
                    <a:pt x="95085" y="57042"/>
                  </a:lnTo>
                  <a:lnTo>
                    <a:pt x="95159" y="57091"/>
                  </a:lnTo>
                  <a:lnTo>
                    <a:pt x="95234" y="57141"/>
                  </a:lnTo>
                  <a:lnTo>
                    <a:pt x="95308" y="57240"/>
                  </a:lnTo>
                  <a:lnTo>
                    <a:pt x="95357" y="57314"/>
                  </a:lnTo>
                  <a:lnTo>
                    <a:pt x="95382" y="57413"/>
                  </a:lnTo>
                  <a:lnTo>
                    <a:pt x="95382" y="57512"/>
                  </a:lnTo>
                  <a:lnTo>
                    <a:pt x="95382" y="57586"/>
                  </a:lnTo>
                  <a:lnTo>
                    <a:pt x="95357" y="57685"/>
                  </a:lnTo>
                  <a:lnTo>
                    <a:pt x="95308" y="57784"/>
                  </a:lnTo>
                  <a:lnTo>
                    <a:pt x="95234" y="57858"/>
                  </a:lnTo>
                  <a:lnTo>
                    <a:pt x="95159" y="57907"/>
                  </a:lnTo>
                  <a:lnTo>
                    <a:pt x="95085" y="57957"/>
                  </a:lnTo>
                  <a:lnTo>
                    <a:pt x="94986" y="57982"/>
                  </a:lnTo>
                  <a:lnTo>
                    <a:pt x="94887" y="58006"/>
                  </a:lnTo>
                  <a:lnTo>
                    <a:pt x="94788" y="57982"/>
                  </a:lnTo>
                  <a:lnTo>
                    <a:pt x="94714" y="57957"/>
                  </a:lnTo>
                  <a:lnTo>
                    <a:pt x="94615" y="57907"/>
                  </a:lnTo>
                  <a:lnTo>
                    <a:pt x="94541" y="57858"/>
                  </a:lnTo>
                  <a:lnTo>
                    <a:pt x="94467" y="57784"/>
                  </a:lnTo>
                  <a:lnTo>
                    <a:pt x="94442" y="57685"/>
                  </a:lnTo>
                  <a:lnTo>
                    <a:pt x="94417" y="57586"/>
                  </a:lnTo>
                  <a:lnTo>
                    <a:pt x="94392" y="57512"/>
                  </a:lnTo>
                  <a:lnTo>
                    <a:pt x="94417" y="57413"/>
                  </a:lnTo>
                  <a:lnTo>
                    <a:pt x="94442" y="57314"/>
                  </a:lnTo>
                  <a:lnTo>
                    <a:pt x="94467" y="57240"/>
                  </a:lnTo>
                  <a:lnTo>
                    <a:pt x="94541" y="57141"/>
                  </a:lnTo>
                  <a:lnTo>
                    <a:pt x="94615" y="57091"/>
                  </a:lnTo>
                  <a:lnTo>
                    <a:pt x="94714" y="57042"/>
                  </a:lnTo>
                  <a:lnTo>
                    <a:pt x="94788" y="57017"/>
                  </a:lnTo>
                  <a:close/>
                  <a:moveTo>
                    <a:pt x="102630" y="56745"/>
                  </a:moveTo>
                  <a:lnTo>
                    <a:pt x="102729" y="56770"/>
                  </a:lnTo>
                  <a:lnTo>
                    <a:pt x="102852" y="56844"/>
                  </a:lnTo>
                  <a:lnTo>
                    <a:pt x="102951" y="56918"/>
                  </a:lnTo>
                  <a:lnTo>
                    <a:pt x="103025" y="57017"/>
                  </a:lnTo>
                  <a:lnTo>
                    <a:pt x="103100" y="57141"/>
                  </a:lnTo>
                  <a:lnTo>
                    <a:pt x="103124" y="57240"/>
                  </a:lnTo>
                  <a:lnTo>
                    <a:pt x="103124" y="57363"/>
                  </a:lnTo>
                  <a:lnTo>
                    <a:pt x="103124" y="57487"/>
                  </a:lnTo>
                  <a:lnTo>
                    <a:pt x="103100" y="57611"/>
                  </a:lnTo>
                  <a:lnTo>
                    <a:pt x="103025" y="57710"/>
                  </a:lnTo>
                  <a:lnTo>
                    <a:pt x="102951" y="57809"/>
                  </a:lnTo>
                  <a:lnTo>
                    <a:pt x="102852" y="57907"/>
                  </a:lnTo>
                  <a:lnTo>
                    <a:pt x="102729" y="57957"/>
                  </a:lnTo>
                  <a:lnTo>
                    <a:pt x="102630" y="57982"/>
                  </a:lnTo>
                  <a:lnTo>
                    <a:pt x="102506" y="58006"/>
                  </a:lnTo>
                  <a:lnTo>
                    <a:pt x="102382" y="57982"/>
                  </a:lnTo>
                  <a:lnTo>
                    <a:pt x="102259" y="57957"/>
                  </a:lnTo>
                  <a:lnTo>
                    <a:pt x="102160" y="57907"/>
                  </a:lnTo>
                  <a:lnTo>
                    <a:pt x="102061" y="57809"/>
                  </a:lnTo>
                  <a:lnTo>
                    <a:pt x="101962" y="57710"/>
                  </a:lnTo>
                  <a:lnTo>
                    <a:pt x="101912" y="57611"/>
                  </a:lnTo>
                  <a:lnTo>
                    <a:pt x="101887" y="57487"/>
                  </a:lnTo>
                  <a:lnTo>
                    <a:pt x="101863" y="57363"/>
                  </a:lnTo>
                  <a:lnTo>
                    <a:pt x="101887" y="57240"/>
                  </a:lnTo>
                  <a:lnTo>
                    <a:pt x="101912" y="57141"/>
                  </a:lnTo>
                  <a:lnTo>
                    <a:pt x="101962" y="57017"/>
                  </a:lnTo>
                  <a:lnTo>
                    <a:pt x="102061" y="56918"/>
                  </a:lnTo>
                  <a:lnTo>
                    <a:pt x="102160" y="56844"/>
                  </a:lnTo>
                  <a:lnTo>
                    <a:pt x="102259" y="56770"/>
                  </a:lnTo>
                  <a:lnTo>
                    <a:pt x="102382" y="56745"/>
                  </a:lnTo>
                  <a:close/>
                  <a:moveTo>
                    <a:pt x="90039" y="57264"/>
                  </a:moveTo>
                  <a:lnTo>
                    <a:pt x="90138" y="57289"/>
                  </a:lnTo>
                  <a:lnTo>
                    <a:pt x="90187" y="57314"/>
                  </a:lnTo>
                  <a:lnTo>
                    <a:pt x="90262" y="57388"/>
                  </a:lnTo>
                  <a:lnTo>
                    <a:pt x="90311" y="57437"/>
                  </a:lnTo>
                  <a:lnTo>
                    <a:pt x="90361" y="57512"/>
                  </a:lnTo>
                  <a:lnTo>
                    <a:pt x="90385" y="57586"/>
                  </a:lnTo>
                  <a:lnTo>
                    <a:pt x="90385" y="57660"/>
                  </a:lnTo>
                  <a:lnTo>
                    <a:pt x="90385" y="57734"/>
                  </a:lnTo>
                  <a:lnTo>
                    <a:pt x="90361" y="57833"/>
                  </a:lnTo>
                  <a:lnTo>
                    <a:pt x="90311" y="57883"/>
                  </a:lnTo>
                  <a:lnTo>
                    <a:pt x="90262" y="57957"/>
                  </a:lnTo>
                  <a:lnTo>
                    <a:pt x="90187" y="58006"/>
                  </a:lnTo>
                  <a:lnTo>
                    <a:pt x="90138" y="58056"/>
                  </a:lnTo>
                  <a:lnTo>
                    <a:pt x="90039" y="58081"/>
                  </a:lnTo>
                  <a:lnTo>
                    <a:pt x="89891" y="58081"/>
                  </a:lnTo>
                  <a:lnTo>
                    <a:pt x="89816" y="58056"/>
                  </a:lnTo>
                  <a:lnTo>
                    <a:pt x="89742" y="58006"/>
                  </a:lnTo>
                  <a:lnTo>
                    <a:pt x="89693" y="57957"/>
                  </a:lnTo>
                  <a:lnTo>
                    <a:pt x="89618" y="57883"/>
                  </a:lnTo>
                  <a:lnTo>
                    <a:pt x="89594" y="57833"/>
                  </a:lnTo>
                  <a:lnTo>
                    <a:pt x="89569" y="57734"/>
                  </a:lnTo>
                  <a:lnTo>
                    <a:pt x="89569" y="57660"/>
                  </a:lnTo>
                  <a:lnTo>
                    <a:pt x="89569" y="57586"/>
                  </a:lnTo>
                  <a:lnTo>
                    <a:pt x="89594" y="57512"/>
                  </a:lnTo>
                  <a:lnTo>
                    <a:pt x="89618" y="57437"/>
                  </a:lnTo>
                  <a:lnTo>
                    <a:pt x="89693" y="57388"/>
                  </a:lnTo>
                  <a:lnTo>
                    <a:pt x="89742" y="57314"/>
                  </a:lnTo>
                  <a:lnTo>
                    <a:pt x="89816" y="57289"/>
                  </a:lnTo>
                  <a:lnTo>
                    <a:pt x="89891" y="57264"/>
                  </a:lnTo>
                  <a:close/>
                  <a:moveTo>
                    <a:pt x="92438" y="57289"/>
                  </a:moveTo>
                  <a:lnTo>
                    <a:pt x="92513" y="57314"/>
                  </a:lnTo>
                  <a:lnTo>
                    <a:pt x="92611" y="57339"/>
                  </a:lnTo>
                  <a:lnTo>
                    <a:pt x="92686" y="57363"/>
                  </a:lnTo>
                  <a:lnTo>
                    <a:pt x="92760" y="57437"/>
                  </a:lnTo>
                  <a:lnTo>
                    <a:pt x="92809" y="57512"/>
                  </a:lnTo>
                  <a:lnTo>
                    <a:pt x="92859" y="57586"/>
                  </a:lnTo>
                  <a:lnTo>
                    <a:pt x="92884" y="57660"/>
                  </a:lnTo>
                  <a:lnTo>
                    <a:pt x="92884" y="57759"/>
                  </a:lnTo>
                  <a:lnTo>
                    <a:pt x="92884" y="57833"/>
                  </a:lnTo>
                  <a:lnTo>
                    <a:pt x="92859" y="57932"/>
                  </a:lnTo>
                  <a:lnTo>
                    <a:pt x="92809" y="58006"/>
                  </a:lnTo>
                  <a:lnTo>
                    <a:pt x="92760" y="58081"/>
                  </a:lnTo>
                  <a:lnTo>
                    <a:pt x="92686" y="58130"/>
                  </a:lnTo>
                  <a:lnTo>
                    <a:pt x="92611" y="58180"/>
                  </a:lnTo>
                  <a:lnTo>
                    <a:pt x="92513" y="58204"/>
                  </a:lnTo>
                  <a:lnTo>
                    <a:pt x="92339" y="58204"/>
                  </a:lnTo>
                  <a:lnTo>
                    <a:pt x="92265" y="58180"/>
                  </a:lnTo>
                  <a:lnTo>
                    <a:pt x="92191" y="58130"/>
                  </a:lnTo>
                  <a:lnTo>
                    <a:pt x="92117" y="58081"/>
                  </a:lnTo>
                  <a:lnTo>
                    <a:pt x="92067" y="58006"/>
                  </a:lnTo>
                  <a:lnTo>
                    <a:pt x="92018" y="57932"/>
                  </a:lnTo>
                  <a:lnTo>
                    <a:pt x="91993" y="57833"/>
                  </a:lnTo>
                  <a:lnTo>
                    <a:pt x="91993" y="57759"/>
                  </a:lnTo>
                  <a:lnTo>
                    <a:pt x="91993" y="57660"/>
                  </a:lnTo>
                  <a:lnTo>
                    <a:pt x="92018" y="57586"/>
                  </a:lnTo>
                  <a:lnTo>
                    <a:pt x="92067" y="57512"/>
                  </a:lnTo>
                  <a:lnTo>
                    <a:pt x="92117" y="57437"/>
                  </a:lnTo>
                  <a:lnTo>
                    <a:pt x="92191" y="57363"/>
                  </a:lnTo>
                  <a:lnTo>
                    <a:pt x="92265" y="57339"/>
                  </a:lnTo>
                  <a:lnTo>
                    <a:pt x="92339" y="57314"/>
                  </a:lnTo>
                  <a:lnTo>
                    <a:pt x="92438" y="57289"/>
                  </a:lnTo>
                  <a:close/>
                  <a:moveTo>
                    <a:pt x="106563" y="57017"/>
                  </a:moveTo>
                  <a:lnTo>
                    <a:pt x="106711" y="57066"/>
                  </a:lnTo>
                  <a:lnTo>
                    <a:pt x="106835" y="57141"/>
                  </a:lnTo>
                  <a:lnTo>
                    <a:pt x="106958" y="57240"/>
                  </a:lnTo>
                  <a:lnTo>
                    <a:pt x="107057" y="57339"/>
                  </a:lnTo>
                  <a:lnTo>
                    <a:pt x="107107" y="57462"/>
                  </a:lnTo>
                  <a:lnTo>
                    <a:pt x="107156" y="57611"/>
                  </a:lnTo>
                  <a:lnTo>
                    <a:pt x="107156" y="57734"/>
                  </a:lnTo>
                  <a:lnTo>
                    <a:pt x="107156" y="57883"/>
                  </a:lnTo>
                  <a:lnTo>
                    <a:pt x="107107" y="58031"/>
                  </a:lnTo>
                  <a:lnTo>
                    <a:pt x="107057" y="58155"/>
                  </a:lnTo>
                  <a:lnTo>
                    <a:pt x="106958" y="58254"/>
                  </a:lnTo>
                  <a:lnTo>
                    <a:pt x="106835" y="58353"/>
                  </a:lnTo>
                  <a:lnTo>
                    <a:pt x="106711" y="58427"/>
                  </a:lnTo>
                  <a:lnTo>
                    <a:pt x="106563" y="58452"/>
                  </a:lnTo>
                  <a:lnTo>
                    <a:pt x="106439" y="58476"/>
                  </a:lnTo>
                  <a:lnTo>
                    <a:pt x="106290" y="58452"/>
                  </a:lnTo>
                  <a:lnTo>
                    <a:pt x="106167" y="58427"/>
                  </a:lnTo>
                  <a:lnTo>
                    <a:pt x="106043" y="58353"/>
                  </a:lnTo>
                  <a:lnTo>
                    <a:pt x="105919" y="58254"/>
                  </a:lnTo>
                  <a:lnTo>
                    <a:pt x="105821" y="58155"/>
                  </a:lnTo>
                  <a:lnTo>
                    <a:pt x="105746" y="58031"/>
                  </a:lnTo>
                  <a:lnTo>
                    <a:pt x="105722" y="57883"/>
                  </a:lnTo>
                  <a:lnTo>
                    <a:pt x="105697" y="57734"/>
                  </a:lnTo>
                  <a:lnTo>
                    <a:pt x="105722" y="57611"/>
                  </a:lnTo>
                  <a:lnTo>
                    <a:pt x="105746" y="57462"/>
                  </a:lnTo>
                  <a:lnTo>
                    <a:pt x="105821" y="57339"/>
                  </a:lnTo>
                  <a:lnTo>
                    <a:pt x="105919" y="57240"/>
                  </a:lnTo>
                  <a:lnTo>
                    <a:pt x="106043" y="57141"/>
                  </a:lnTo>
                  <a:lnTo>
                    <a:pt x="106167" y="57066"/>
                  </a:lnTo>
                  <a:lnTo>
                    <a:pt x="106290" y="57017"/>
                  </a:lnTo>
                  <a:close/>
                  <a:moveTo>
                    <a:pt x="123531" y="56300"/>
                  </a:moveTo>
                  <a:lnTo>
                    <a:pt x="123729" y="56374"/>
                  </a:lnTo>
                  <a:lnTo>
                    <a:pt x="123927" y="56473"/>
                  </a:lnTo>
                  <a:lnTo>
                    <a:pt x="124100" y="56621"/>
                  </a:lnTo>
                  <a:lnTo>
                    <a:pt x="124249" y="56794"/>
                  </a:lnTo>
                  <a:lnTo>
                    <a:pt x="124348" y="56992"/>
                  </a:lnTo>
                  <a:lnTo>
                    <a:pt x="124422" y="57190"/>
                  </a:lnTo>
                  <a:lnTo>
                    <a:pt x="124422" y="57413"/>
                  </a:lnTo>
                  <a:lnTo>
                    <a:pt x="124422" y="57611"/>
                  </a:lnTo>
                  <a:lnTo>
                    <a:pt x="124348" y="57833"/>
                  </a:lnTo>
                  <a:lnTo>
                    <a:pt x="124249" y="58006"/>
                  </a:lnTo>
                  <a:lnTo>
                    <a:pt x="124100" y="58180"/>
                  </a:lnTo>
                  <a:lnTo>
                    <a:pt x="123927" y="58328"/>
                  </a:lnTo>
                  <a:lnTo>
                    <a:pt x="123729" y="58427"/>
                  </a:lnTo>
                  <a:lnTo>
                    <a:pt x="123531" y="58501"/>
                  </a:lnTo>
                  <a:lnTo>
                    <a:pt x="123309" y="58526"/>
                  </a:lnTo>
                  <a:lnTo>
                    <a:pt x="123111" y="58501"/>
                  </a:lnTo>
                  <a:lnTo>
                    <a:pt x="122913" y="58427"/>
                  </a:lnTo>
                  <a:lnTo>
                    <a:pt x="122715" y="58328"/>
                  </a:lnTo>
                  <a:lnTo>
                    <a:pt x="122542" y="58180"/>
                  </a:lnTo>
                  <a:lnTo>
                    <a:pt x="122394" y="58006"/>
                  </a:lnTo>
                  <a:lnTo>
                    <a:pt x="122295" y="57833"/>
                  </a:lnTo>
                  <a:lnTo>
                    <a:pt x="122220" y="57611"/>
                  </a:lnTo>
                  <a:lnTo>
                    <a:pt x="122220" y="57413"/>
                  </a:lnTo>
                  <a:lnTo>
                    <a:pt x="122220" y="57190"/>
                  </a:lnTo>
                  <a:lnTo>
                    <a:pt x="122295" y="56992"/>
                  </a:lnTo>
                  <a:lnTo>
                    <a:pt x="122394" y="56794"/>
                  </a:lnTo>
                  <a:lnTo>
                    <a:pt x="122542" y="56621"/>
                  </a:lnTo>
                  <a:lnTo>
                    <a:pt x="122715" y="56473"/>
                  </a:lnTo>
                  <a:lnTo>
                    <a:pt x="122913" y="56374"/>
                  </a:lnTo>
                  <a:lnTo>
                    <a:pt x="123111" y="56300"/>
                  </a:lnTo>
                  <a:close/>
                  <a:moveTo>
                    <a:pt x="83336" y="58229"/>
                  </a:moveTo>
                  <a:lnTo>
                    <a:pt x="83459" y="58254"/>
                  </a:lnTo>
                  <a:lnTo>
                    <a:pt x="83558" y="58303"/>
                  </a:lnTo>
                  <a:lnTo>
                    <a:pt x="83632" y="58402"/>
                  </a:lnTo>
                  <a:lnTo>
                    <a:pt x="83632" y="58526"/>
                  </a:lnTo>
                  <a:lnTo>
                    <a:pt x="83632" y="58650"/>
                  </a:lnTo>
                  <a:lnTo>
                    <a:pt x="83558" y="58748"/>
                  </a:lnTo>
                  <a:lnTo>
                    <a:pt x="83459" y="58798"/>
                  </a:lnTo>
                  <a:lnTo>
                    <a:pt x="83336" y="58823"/>
                  </a:lnTo>
                  <a:lnTo>
                    <a:pt x="83237" y="58798"/>
                  </a:lnTo>
                  <a:lnTo>
                    <a:pt x="83138" y="58748"/>
                  </a:lnTo>
                  <a:lnTo>
                    <a:pt x="83063" y="58650"/>
                  </a:lnTo>
                  <a:lnTo>
                    <a:pt x="83039" y="58526"/>
                  </a:lnTo>
                  <a:lnTo>
                    <a:pt x="83063" y="58402"/>
                  </a:lnTo>
                  <a:lnTo>
                    <a:pt x="83138" y="58303"/>
                  </a:lnTo>
                  <a:lnTo>
                    <a:pt x="83237" y="58254"/>
                  </a:lnTo>
                  <a:lnTo>
                    <a:pt x="83336" y="58229"/>
                  </a:lnTo>
                  <a:close/>
                  <a:moveTo>
                    <a:pt x="113563" y="57042"/>
                  </a:moveTo>
                  <a:lnTo>
                    <a:pt x="113736" y="57066"/>
                  </a:lnTo>
                  <a:lnTo>
                    <a:pt x="113909" y="57116"/>
                  </a:lnTo>
                  <a:lnTo>
                    <a:pt x="114058" y="57190"/>
                  </a:lnTo>
                  <a:lnTo>
                    <a:pt x="114206" y="57314"/>
                  </a:lnTo>
                  <a:lnTo>
                    <a:pt x="114305" y="57462"/>
                  </a:lnTo>
                  <a:lnTo>
                    <a:pt x="114404" y="57611"/>
                  </a:lnTo>
                  <a:lnTo>
                    <a:pt x="114453" y="57784"/>
                  </a:lnTo>
                  <a:lnTo>
                    <a:pt x="114453" y="57932"/>
                  </a:lnTo>
                  <a:lnTo>
                    <a:pt x="114453" y="58105"/>
                  </a:lnTo>
                  <a:lnTo>
                    <a:pt x="114404" y="58279"/>
                  </a:lnTo>
                  <a:lnTo>
                    <a:pt x="114305" y="58427"/>
                  </a:lnTo>
                  <a:lnTo>
                    <a:pt x="114206" y="58575"/>
                  </a:lnTo>
                  <a:lnTo>
                    <a:pt x="114058" y="58699"/>
                  </a:lnTo>
                  <a:lnTo>
                    <a:pt x="113909" y="58773"/>
                  </a:lnTo>
                  <a:lnTo>
                    <a:pt x="113736" y="58823"/>
                  </a:lnTo>
                  <a:lnTo>
                    <a:pt x="113563" y="58847"/>
                  </a:lnTo>
                  <a:lnTo>
                    <a:pt x="113390" y="58823"/>
                  </a:lnTo>
                  <a:lnTo>
                    <a:pt x="113217" y="58773"/>
                  </a:lnTo>
                  <a:lnTo>
                    <a:pt x="113068" y="58699"/>
                  </a:lnTo>
                  <a:lnTo>
                    <a:pt x="112920" y="58575"/>
                  </a:lnTo>
                  <a:lnTo>
                    <a:pt x="112821" y="58427"/>
                  </a:lnTo>
                  <a:lnTo>
                    <a:pt x="112747" y="58279"/>
                  </a:lnTo>
                  <a:lnTo>
                    <a:pt x="112697" y="58105"/>
                  </a:lnTo>
                  <a:lnTo>
                    <a:pt x="112672" y="57932"/>
                  </a:lnTo>
                  <a:lnTo>
                    <a:pt x="112697" y="57784"/>
                  </a:lnTo>
                  <a:lnTo>
                    <a:pt x="112747" y="57611"/>
                  </a:lnTo>
                  <a:lnTo>
                    <a:pt x="112821" y="57462"/>
                  </a:lnTo>
                  <a:lnTo>
                    <a:pt x="112920" y="57314"/>
                  </a:lnTo>
                  <a:lnTo>
                    <a:pt x="113068" y="57190"/>
                  </a:lnTo>
                  <a:lnTo>
                    <a:pt x="113217" y="57116"/>
                  </a:lnTo>
                  <a:lnTo>
                    <a:pt x="113390" y="57066"/>
                  </a:lnTo>
                  <a:lnTo>
                    <a:pt x="113563" y="57042"/>
                  </a:lnTo>
                  <a:close/>
                  <a:moveTo>
                    <a:pt x="116877" y="56918"/>
                  </a:moveTo>
                  <a:lnTo>
                    <a:pt x="117051" y="56943"/>
                  </a:lnTo>
                  <a:lnTo>
                    <a:pt x="117249" y="56992"/>
                  </a:lnTo>
                  <a:lnTo>
                    <a:pt x="117422" y="57091"/>
                  </a:lnTo>
                  <a:lnTo>
                    <a:pt x="117570" y="57215"/>
                  </a:lnTo>
                  <a:lnTo>
                    <a:pt x="117694" y="57363"/>
                  </a:lnTo>
                  <a:lnTo>
                    <a:pt x="117768" y="57536"/>
                  </a:lnTo>
                  <a:lnTo>
                    <a:pt x="117842" y="57710"/>
                  </a:lnTo>
                  <a:lnTo>
                    <a:pt x="117842" y="57907"/>
                  </a:lnTo>
                  <a:lnTo>
                    <a:pt x="117842" y="58081"/>
                  </a:lnTo>
                  <a:lnTo>
                    <a:pt x="117768" y="58254"/>
                  </a:lnTo>
                  <a:lnTo>
                    <a:pt x="117694" y="58427"/>
                  </a:lnTo>
                  <a:lnTo>
                    <a:pt x="117570" y="58575"/>
                  </a:lnTo>
                  <a:lnTo>
                    <a:pt x="117422" y="58699"/>
                  </a:lnTo>
                  <a:lnTo>
                    <a:pt x="117249" y="58798"/>
                  </a:lnTo>
                  <a:lnTo>
                    <a:pt x="117051" y="58847"/>
                  </a:lnTo>
                  <a:lnTo>
                    <a:pt x="116877" y="58872"/>
                  </a:lnTo>
                  <a:lnTo>
                    <a:pt x="116680" y="58847"/>
                  </a:lnTo>
                  <a:lnTo>
                    <a:pt x="116506" y="58798"/>
                  </a:lnTo>
                  <a:lnTo>
                    <a:pt x="116333" y="58699"/>
                  </a:lnTo>
                  <a:lnTo>
                    <a:pt x="116185" y="58575"/>
                  </a:lnTo>
                  <a:lnTo>
                    <a:pt x="116061" y="58427"/>
                  </a:lnTo>
                  <a:lnTo>
                    <a:pt x="115987" y="58254"/>
                  </a:lnTo>
                  <a:lnTo>
                    <a:pt x="115913" y="58081"/>
                  </a:lnTo>
                  <a:lnTo>
                    <a:pt x="115913" y="57907"/>
                  </a:lnTo>
                  <a:lnTo>
                    <a:pt x="115913" y="57710"/>
                  </a:lnTo>
                  <a:lnTo>
                    <a:pt x="115987" y="57536"/>
                  </a:lnTo>
                  <a:lnTo>
                    <a:pt x="116061" y="57363"/>
                  </a:lnTo>
                  <a:lnTo>
                    <a:pt x="116185" y="57215"/>
                  </a:lnTo>
                  <a:lnTo>
                    <a:pt x="116333" y="57091"/>
                  </a:lnTo>
                  <a:lnTo>
                    <a:pt x="116506" y="56992"/>
                  </a:lnTo>
                  <a:lnTo>
                    <a:pt x="116680" y="56943"/>
                  </a:lnTo>
                  <a:lnTo>
                    <a:pt x="116877" y="56918"/>
                  </a:lnTo>
                  <a:close/>
                  <a:moveTo>
                    <a:pt x="100403" y="57907"/>
                  </a:moveTo>
                  <a:lnTo>
                    <a:pt x="100527" y="57957"/>
                  </a:lnTo>
                  <a:lnTo>
                    <a:pt x="100626" y="58006"/>
                  </a:lnTo>
                  <a:lnTo>
                    <a:pt x="100725" y="58081"/>
                  </a:lnTo>
                  <a:lnTo>
                    <a:pt x="100824" y="58180"/>
                  </a:lnTo>
                  <a:lnTo>
                    <a:pt x="100873" y="58303"/>
                  </a:lnTo>
                  <a:lnTo>
                    <a:pt x="100898" y="58402"/>
                  </a:lnTo>
                  <a:lnTo>
                    <a:pt x="100923" y="58526"/>
                  </a:lnTo>
                  <a:lnTo>
                    <a:pt x="100898" y="58650"/>
                  </a:lnTo>
                  <a:lnTo>
                    <a:pt x="100873" y="58773"/>
                  </a:lnTo>
                  <a:lnTo>
                    <a:pt x="100824" y="58872"/>
                  </a:lnTo>
                  <a:lnTo>
                    <a:pt x="100725" y="58971"/>
                  </a:lnTo>
                  <a:lnTo>
                    <a:pt x="100626" y="59045"/>
                  </a:lnTo>
                  <a:lnTo>
                    <a:pt x="100527" y="59120"/>
                  </a:lnTo>
                  <a:lnTo>
                    <a:pt x="100403" y="59144"/>
                  </a:lnTo>
                  <a:lnTo>
                    <a:pt x="100181" y="59144"/>
                  </a:lnTo>
                  <a:lnTo>
                    <a:pt x="100057" y="59120"/>
                  </a:lnTo>
                  <a:lnTo>
                    <a:pt x="99958" y="59045"/>
                  </a:lnTo>
                  <a:lnTo>
                    <a:pt x="99859" y="58971"/>
                  </a:lnTo>
                  <a:lnTo>
                    <a:pt x="99760" y="58872"/>
                  </a:lnTo>
                  <a:lnTo>
                    <a:pt x="99711" y="58773"/>
                  </a:lnTo>
                  <a:lnTo>
                    <a:pt x="99686" y="58650"/>
                  </a:lnTo>
                  <a:lnTo>
                    <a:pt x="99661" y="58526"/>
                  </a:lnTo>
                  <a:lnTo>
                    <a:pt x="99686" y="58402"/>
                  </a:lnTo>
                  <a:lnTo>
                    <a:pt x="99711" y="58303"/>
                  </a:lnTo>
                  <a:lnTo>
                    <a:pt x="99760" y="58180"/>
                  </a:lnTo>
                  <a:lnTo>
                    <a:pt x="99859" y="58081"/>
                  </a:lnTo>
                  <a:lnTo>
                    <a:pt x="99958" y="58006"/>
                  </a:lnTo>
                  <a:lnTo>
                    <a:pt x="100057" y="57957"/>
                  </a:lnTo>
                  <a:lnTo>
                    <a:pt x="100181" y="57907"/>
                  </a:lnTo>
                  <a:close/>
                  <a:moveTo>
                    <a:pt x="79254" y="58971"/>
                  </a:moveTo>
                  <a:lnTo>
                    <a:pt x="79328" y="59021"/>
                  </a:lnTo>
                  <a:lnTo>
                    <a:pt x="79378" y="59095"/>
                  </a:lnTo>
                  <a:lnTo>
                    <a:pt x="79378" y="59169"/>
                  </a:lnTo>
                  <a:lnTo>
                    <a:pt x="79378" y="59268"/>
                  </a:lnTo>
                  <a:lnTo>
                    <a:pt x="79328" y="59342"/>
                  </a:lnTo>
                  <a:lnTo>
                    <a:pt x="79254" y="59367"/>
                  </a:lnTo>
                  <a:lnTo>
                    <a:pt x="79180" y="59392"/>
                  </a:lnTo>
                  <a:lnTo>
                    <a:pt x="79081" y="59367"/>
                  </a:lnTo>
                  <a:lnTo>
                    <a:pt x="79007" y="59342"/>
                  </a:lnTo>
                  <a:lnTo>
                    <a:pt x="78982" y="59268"/>
                  </a:lnTo>
                  <a:lnTo>
                    <a:pt x="78957" y="59169"/>
                  </a:lnTo>
                  <a:lnTo>
                    <a:pt x="78982" y="59095"/>
                  </a:lnTo>
                  <a:lnTo>
                    <a:pt x="79007" y="59021"/>
                  </a:lnTo>
                  <a:lnTo>
                    <a:pt x="79081" y="58971"/>
                  </a:lnTo>
                  <a:close/>
                  <a:moveTo>
                    <a:pt x="109333" y="57982"/>
                  </a:moveTo>
                  <a:lnTo>
                    <a:pt x="109481" y="58031"/>
                  </a:lnTo>
                  <a:lnTo>
                    <a:pt x="109630" y="58105"/>
                  </a:lnTo>
                  <a:lnTo>
                    <a:pt x="109754" y="58204"/>
                  </a:lnTo>
                  <a:lnTo>
                    <a:pt x="109852" y="58353"/>
                  </a:lnTo>
                  <a:lnTo>
                    <a:pt x="109927" y="58476"/>
                  </a:lnTo>
                  <a:lnTo>
                    <a:pt x="109976" y="58625"/>
                  </a:lnTo>
                  <a:lnTo>
                    <a:pt x="110001" y="58798"/>
                  </a:lnTo>
                  <a:lnTo>
                    <a:pt x="109976" y="58946"/>
                  </a:lnTo>
                  <a:lnTo>
                    <a:pt x="109927" y="59095"/>
                  </a:lnTo>
                  <a:lnTo>
                    <a:pt x="109852" y="59243"/>
                  </a:lnTo>
                  <a:lnTo>
                    <a:pt x="109754" y="59367"/>
                  </a:lnTo>
                  <a:lnTo>
                    <a:pt x="109630" y="59466"/>
                  </a:lnTo>
                  <a:lnTo>
                    <a:pt x="109481" y="59540"/>
                  </a:lnTo>
                  <a:lnTo>
                    <a:pt x="109333" y="59590"/>
                  </a:lnTo>
                  <a:lnTo>
                    <a:pt x="109185" y="59614"/>
                  </a:lnTo>
                  <a:lnTo>
                    <a:pt x="109011" y="59590"/>
                  </a:lnTo>
                  <a:lnTo>
                    <a:pt x="108863" y="59540"/>
                  </a:lnTo>
                  <a:lnTo>
                    <a:pt x="108739" y="59466"/>
                  </a:lnTo>
                  <a:lnTo>
                    <a:pt x="108591" y="59367"/>
                  </a:lnTo>
                  <a:lnTo>
                    <a:pt x="108492" y="59243"/>
                  </a:lnTo>
                  <a:lnTo>
                    <a:pt x="108418" y="59095"/>
                  </a:lnTo>
                  <a:lnTo>
                    <a:pt x="108368" y="58946"/>
                  </a:lnTo>
                  <a:lnTo>
                    <a:pt x="108368" y="58798"/>
                  </a:lnTo>
                  <a:lnTo>
                    <a:pt x="108368" y="58625"/>
                  </a:lnTo>
                  <a:lnTo>
                    <a:pt x="108418" y="58476"/>
                  </a:lnTo>
                  <a:lnTo>
                    <a:pt x="108492" y="58353"/>
                  </a:lnTo>
                  <a:lnTo>
                    <a:pt x="108591" y="58204"/>
                  </a:lnTo>
                  <a:lnTo>
                    <a:pt x="108739" y="58105"/>
                  </a:lnTo>
                  <a:lnTo>
                    <a:pt x="108863" y="58031"/>
                  </a:lnTo>
                  <a:lnTo>
                    <a:pt x="109011" y="57982"/>
                  </a:lnTo>
                  <a:close/>
                  <a:moveTo>
                    <a:pt x="75395" y="59466"/>
                  </a:moveTo>
                  <a:lnTo>
                    <a:pt x="75445" y="59491"/>
                  </a:lnTo>
                  <a:lnTo>
                    <a:pt x="75469" y="59515"/>
                  </a:lnTo>
                  <a:lnTo>
                    <a:pt x="75494" y="59540"/>
                  </a:lnTo>
                  <a:lnTo>
                    <a:pt x="75519" y="59590"/>
                  </a:lnTo>
                  <a:lnTo>
                    <a:pt x="75494" y="59639"/>
                  </a:lnTo>
                  <a:lnTo>
                    <a:pt x="75469" y="59688"/>
                  </a:lnTo>
                  <a:lnTo>
                    <a:pt x="75445" y="59713"/>
                  </a:lnTo>
                  <a:lnTo>
                    <a:pt x="75346" y="59713"/>
                  </a:lnTo>
                  <a:lnTo>
                    <a:pt x="75296" y="59688"/>
                  </a:lnTo>
                  <a:lnTo>
                    <a:pt x="75272" y="59639"/>
                  </a:lnTo>
                  <a:lnTo>
                    <a:pt x="75272" y="59590"/>
                  </a:lnTo>
                  <a:lnTo>
                    <a:pt x="75272" y="59540"/>
                  </a:lnTo>
                  <a:lnTo>
                    <a:pt x="75296" y="59515"/>
                  </a:lnTo>
                  <a:lnTo>
                    <a:pt x="75346" y="59491"/>
                  </a:lnTo>
                  <a:lnTo>
                    <a:pt x="75395" y="59466"/>
                  </a:lnTo>
                  <a:close/>
                  <a:moveTo>
                    <a:pt x="119450" y="57660"/>
                  </a:moveTo>
                  <a:lnTo>
                    <a:pt x="119648" y="57685"/>
                  </a:lnTo>
                  <a:lnTo>
                    <a:pt x="119846" y="57734"/>
                  </a:lnTo>
                  <a:lnTo>
                    <a:pt x="120044" y="57833"/>
                  </a:lnTo>
                  <a:lnTo>
                    <a:pt x="120192" y="57982"/>
                  </a:lnTo>
                  <a:lnTo>
                    <a:pt x="120341" y="58130"/>
                  </a:lnTo>
                  <a:lnTo>
                    <a:pt x="120439" y="58328"/>
                  </a:lnTo>
                  <a:lnTo>
                    <a:pt x="120489" y="58526"/>
                  </a:lnTo>
                  <a:lnTo>
                    <a:pt x="120514" y="58724"/>
                  </a:lnTo>
                  <a:lnTo>
                    <a:pt x="120489" y="58922"/>
                  </a:lnTo>
                  <a:lnTo>
                    <a:pt x="120439" y="59120"/>
                  </a:lnTo>
                  <a:lnTo>
                    <a:pt x="120341" y="59293"/>
                  </a:lnTo>
                  <a:lnTo>
                    <a:pt x="120192" y="59466"/>
                  </a:lnTo>
                  <a:lnTo>
                    <a:pt x="120044" y="59590"/>
                  </a:lnTo>
                  <a:lnTo>
                    <a:pt x="119846" y="59688"/>
                  </a:lnTo>
                  <a:lnTo>
                    <a:pt x="119648" y="59738"/>
                  </a:lnTo>
                  <a:lnTo>
                    <a:pt x="119450" y="59763"/>
                  </a:lnTo>
                  <a:lnTo>
                    <a:pt x="119252" y="59738"/>
                  </a:lnTo>
                  <a:lnTo>
                    <a:pt x="119054" y="59688"/>
                  </a:lnTo>
                  <a:lnTo>
                    <a:pt x="118881" y="59590"/>
                  </a:lnTo>
                  <a:lnTo>
                    <a:pt x="118708" y="59466"/>
                  </a:lnTo>
                  <a:lnTo>
                    <a:pt x="118584" y="59293"/>
                  </a:lnTo>
                  <a:lnTo>
                    <a:pt x="118485" y="59120"/>
                  </a:lnTo>
                  <a:lnTo>
                    <a:pt x="118436" y="58922"/>
                  </a:lnTo>
                  <a:lnTo>
                    <a:pt x="118411" y="58724"/>
                  </a:lnTo>
                  <a:lnTo>
                    <a:pt x="118436" y="58526"/>
                  </a:lnTo>
                  <a:lnTo>
                    <a:pt x="118485" y="58328"/>
                  </a:lnTo>
                  <a:lnTo>
                    <a:pt x="118584" y="58130"/>
                  </a:lnTo>
                  <a:lnTo>
                    <a:pt x="118708" y="57982"/>
                  </a:lnTo>
                  <a:lnTo>
                    <a:pt x="118881" y="57833"/>
                  </a:lnTo>
                  <a:lnTo>
                    <a:pt x="119054" y="57734"/>
                  </a:lnTo>
                  <a:lnTo>
                    <a:pt x="119252" y="57685"/>
                  </a:lnTo>
                  <a:lnTo>
                    <a:pt x="119450" y="57660"/>
                  </a:lnTo>
                  <a:close/>
                  <a:moveTo>
                    <a:pt x="85685" y="59045"/>
                  </a:moveTo>
                  <a:lnTo>
                    <a:pt x="85809" y="59070"/>
                  </a:lnTo>
                  <a:lnTo>
                    <a:pt x="85883" y="59095"/>
                  </a:lnTo>
                  <a:lnTo>
                    <a:pt x="85933" y="59144"/>
                  </a:lnTo>
                  <a:lnTo>
                    <a:pt x="85982" y="59194"/>
                  </a:lnTo>
                  <a:lnTo>
                    <a:pt x="86007" y="59268"/>
                  </a:lnTo>
                  <a:lnTo>
                    <a:pt x="86056" y="59416"/>
                  </a:lnTo>
                  <a:lnTo>
                    <a:pt x="86007" y="59540"/>
                  </a:lnTo>
                  <a:lnTo>
                    <a:pt x="85982" y="59614"/>
                  </a:lnTo>
                  <a:lnTo>
                    <a:pt x="85933" y="59664"/>
                  </a:lnTo>
                  <a:lnTo>
                    <a:pt x="85883" y="59713"/>
                  </a:lnTo>
                  <a:lnTo>
                    <a:pt x="85809" y="59763"/>
                  </a:lnTo>
                  <a:lnTo>
                    <a:pt x="85685" y="59787"/>
                  </a:lnTo>
                  <a:lnTo>
                    <a:pt x="85537" y="59763"/>
                  </a:lnTo>
                  <a:lnTo>
                    <a:pt x="85463" y="59713"/>
                  </a:lnTo>
                  <a:lnTo>
                    <a:pt x="85413" y="59664"/>
                  </a:lnTo>
                  <a:lnTo>
                    <a:pt x="85364" y="59614"/>
                  </a:lnTo>
                  <a:lnTo>
                    <a:pt x="85339" y="59540"/>
                  </a:lnTo>
                  <a:lnTo>
                    <a:pt x="85314" y="59416"/>
                  </a:lnTo>
                  <a:lnTo>
                    <a:pt x="85339" y="59268"/>
                  </a:lnTo>
                  <a:lnTo>
                    <a:pt x="85364" y="59194"/>
                  </a:lnTo>
                  <a:lnTo>
                    <a:pt x="85413" y="59144"/>
                  </a:lnTo>
                  <a:lnTo>
                    <a:pt x="85463" y="59095"/>
                  </a:lnTo>
                  <a:lnTo>
                    <a:pt x="85537" y="59070"/>
                  </a:lnTo>
                  <a:lnTo>
                    <a:pt x="85685" y="59045"/>
                  </a:lnTo>
                  <a:close/>
                  <a:moveTo>
                    <a:pt x="104460" y="58452"/>
                  </a:moveTo>
                  <a:lnTo>
                    <a:pt x="104608" y="58476"/>
                  </a:lnTo>
                  <a:lnTo>
                    <a:pt x="104732" y="58501"/>
                  </a:lnTo>
                  <a:lnTo>
                    <a:pt x="104881" y="58575"/>
                  </a:lnTo>
                  <a:lnTo>
                    <a:pt x="104979" y="58674"/>
                  </a:lnTo>
                  <a:lnTo>
                    <a:pt x="105078" y="58773"/>
                  </a:lnTo>
                  <a:lnTo>
                    <a:pt x="105153" y="58897"/>
                  </a:lnTo>
                  <a:lnTo>
                    <a:pt x="105177" y="59045"/>
                  </a:lnTo>
                  <a:lnTo>
                    <a:pt x="105202" y="59169"/>
                  </a:lnTo>
                  <a:lnTo>
                    <a:pt x="105177" y="59317"/>
                  </a:lnTo>
                  <a:lnTo>
                    <a:pt x="105153" y="59441"/>
                  </a:lnTo>
                  <a:lnTo>
                    <a:pt x="105078" y="59565"/>
                  </a:lnTo>
                  <a:lnTo>
                    <a:pt x="104979" y="59688"/>
                  </a:lnTo>
                  <a:lnTo>
                    <a:pt x="104881" y="59787"/>
                  </a:lnTo>
                  <a:lnTo>
                    <a:pt x="104732" y="59837"/>
                  </a:lnTo>
                  <a:lnTo>
                    <a:pt x="104608" y="59886"/>
                  </a:lnTo>
                  <a:lnTo>
                    <a:pt x="104460" y="59911"/>
                  </a:lnTo>
                  <a:lnTo>
                    <a:pt x="104336" y="59886"/>
                  </a:lnTo>
                  <a:lnTo>
                    <a:pt x="104188" y="59837"/>
                  </a:lnTo>
                  <a:lnTo>
                    <a:pt x="104064" y="59787"/>
                  </a:lnTo>
                  <a:lnTo>
                    <a:pt x="103965" y="59688"/>
                  </a:lnTo>
                  <a:lnTo>
                    <a:pt x="103866" y="59565"/>
                  </a:lnTo>
                  <a:lnTo>
                    <a:pt x="103792" y="59441"/>
                  </a:lnTo>
                  <a:lnTo>
                    <a:pt x="103767" y="59317"/>
                  </a:lnTo>
                  <a:lnTo>
                    <a:pt x="103743" y="59169"/>
                  </a:lnTo>
                  <a:lnTo>
                    <a:pt x="103767" y="59045"/>
                  </a:lnTo>
                  <a:lnTo>
                    <a:pt x="103792" y="58897"/>
                  </a:lnTo>
                  <a:lnTo>
                    <a:pt x="103866" y="58773"/>
                  </a:lnTo>
                  <a:lnTo>
                    <a:pt x="103965" y="58674"/>
                  </a:lnTo>
                  <a:lnTo>
                    <a:pt x="104064" y="58575"/>
                  </a:lnTo>
                  <a:lnTo>
                    <a:pt x="104188" y="58501"/>
                  </a:lnTo>
                  <a:lnTo>
                    <a:pt x="104336" y="58476"/>
                  </a:lnTo>
                  <a:lnTo>
                    <a:pt x="104460" y="58452"/>
                  </a:lnTo>
                  <a:close/>
                  <a:moveTo>
                    <a:pt x="98078" y="58823"/>
                  </a:moveTo>
                  <a:lnTo>
                    <a:pt x="98177" y="58847"/>
                  </a:lnTo>
                  <a:lnTo>
                    <a:pt x="98301" y="58922"/>
                  </a:lnTo>
                  <a:lnTo>
                    <a:pt x="98375" y="58996"/>
                  </a:lnTo>
                  <a:lnTo>
                    <a:pt x="98449" y="59095"/>
                  </a:lnTo>
                  <a:lnTo>
                    <a:pt x="98523" y="59194"/>
                  </a:lnTo>
                  <a:lnTo>
                    <a:pt x="98548" y="59293"/>
                  </a:lnTo>
                  <a:lnTo>
                    <a:pt x="98548" y="59416"/>
                  </a:lnTo>
                  <a:lnTo>
                    <a:pt x="98548" y="59515"/>
                  </a:lnTo>
                  <a:lnTo>
                    <a:pt x="98523" y="59639"/>
                  </a:lnTo>
                  <a:lnTo>
                    <a:pt x="98449" y="59738"/>
                  </a:lnTo>
                  <a:lnTo>
                    <a:pt x="98375" y="59837"/>
                  </a:lnTo>
                  <a:lnTo>
                    <a:pt x="98301" y="59911"/>
                  </a:lnTo>
                  <a:lnTo>
                    <a:pt x="98177" y="59961"/>
                  </a:lnTo>
                  <a:lnTo>
                    <a:pt x="98078" y="60010"/>
                  </a:lnTo>
                  <a:lnTo>
                    <a:pt x="97856" y="60010"/>
                  </a:lnTo>
                  <a:lnTo>
                    <a:pt x="97732" y="59961"/>
                  </a:lnTo>
                  <a:lnTo>
                    <a:pt x="97633" y="59911"/>
                  </a:lnTo>
                  <a:lnTo>
                    <a:pt x="97534" y="59837"/>
                  </a:lnTo>
                  <a:lnTo>
                    <a:pt x="97460" y="59738"/>
                  </a:lnTo>
                  <a:lnTo>
                    <a:pt x="97410" y="59639"/>
                  </a:lnTo>
                  <a:lnTo>
                    <a:pt x="97386" y="59515"/>
                  </a:lnTo>
                  <a:lnTo>
                    <a:pt x="97361" y="59416"/>
                  </a:lnTo>
                  <a:lnTo>
                    <a:pt x="97386" y="59293"/>
                  </a:lnTo>
                  <a:lnTo>
                    <a:pt x="97410" y="59194"/>
                  </a:lnTo>
                  <a:lnTo>
                    <a:pt x="97460" y="59095"/>
                  </a:lnTo>
                  <a:lnTo>
                    <a:pt x="97534" y="58996"/>
                  </a:lnTo>
                  <a:lnTo>
                    <a:pt x="97633" y="58922"/>
                  </a:lnTo>
                  <a:lnTo>
                    <a:pt x="97732" y="58847"/>
                  </a:lnTo>
                  <a:lnTo>
                    <a:pt x="97856" y="58823"/>
                  </a:lnTo>
                  <a:close/>
                  <a:moveTo>
                    <a:pt x="88085" y="59565"/>
                  </a:moveTo>
                  <a:lnTo>
                    <a:pt x="88184" y="59590"/>
                  </a:lnTo>
                  <a:lnTo>
                    <a:pt x="88258" y="59590"/>
                  </a:lnTo>
                  <a:lnTo>
                    <a:pt x="88332" y="59639"/>
                  </a:lnTo>
                  <a:lnTo>
                    <a:pt x="88406" y="59688"/>
                  </a:lnTo>
                  <a:lnTo>
                    <a:pt x="88456" y="59763"/>
                  </a:lnTo>
                  <a:lnTo>
                    <a:pt x="88505" y="59837"/>
                  </a:lnTo>
                  <a:lnTo>
                    <a:pt x="88530" y="59911"/>
                  </a:lnTo>
                  <a:lnTo>
                    <a:pt x="88530" y="60010"/>
                  </a:lnTo>
                  <a:lnTo>
                    <a:pt x="88530" y="60084"/>
                  </a:lnTo>
                  <a:lnTo>
                    <a:pt x="88505" y="60158"/>
                  </a:lnTo>
                  <a:lnTo>
                    <a:pt x="88456" y="60257"/>
                  </a:lnTo>
                  <a:lnTo>
                    <a:pt x="88406" y="60307"/>
                  </a:lnTo>
                  <a:lnTo>
                    <a:pt x="88332" y="60381"/>
                  </a:lnTo>
                  <a:lnTo>
                    <a:pt x="88258" y="60406"/>
                  </a:lnTo>
                  <a:lnTo>
                    <a:pt x="88184" y="60431"/>
                  </a:lnTo>
                  <a:lnTo>
                    <a:pt x="88011" y="60431"/>
                  </a:lnTo>
                  <a:lnTo>
                    <a:pt x="87936" y="60406"/>
                  </a:lnTo>
                  <a:lnTo>
                    <a:pt x="87862" y="60381"/>
                  </a:lnTo>
                  <a:lnTo>
                    <a:pt x="87788" y="60307"/>
                  </a:lnTo>
                  <a:lnTo>
                    <a:pt x="87739" y="60257"/>
                  </a:lnTo>
                  <a:lnTo>
                    <a:pt x="87689" y="60158"/>
                  </a:lnTo>
                  <a:lnTo>
                    <a:pt x="87664" y="60084"/>
                  </a:lnTo>
                  <a:lnTo>
                    <a:pt x="87664" y="60010"/>
                  </a:lnTo>
                  <a:lnTo>
                    <a:pt x="87664" y="59911"/>
                  </a:lnTo>
                  <a:lnTo>
                    <a:pt x="87689" y="59837"/>
                  </a:lnTo>
                  <a:lnTo>
                    <a:pt x="87739" y="59763"/>
                  </a:lnTo>
                  <a:lnTo>
                    <a:pt x="87788" y="59688"/>
                  </a:lnTo>
                  <a:lnTo>
                    <a:pt x="87862" y="59639"/>
                  </a:lnTo>
                  <a:lnTo>
                    <a:pt x="87936" y="59590"/>
                  </a:lnTo>
                  <a:lnTo>
                    <a:pt x="88011" y="59590"/>
                  </a:lnTo>
                  <a:lnTo>
                    <a:pt x="88085" y="59565"/>
                  </a:lnTo>
                  <a:close/>
                  <a:moveTo>
                    <a:pt x="95654" y="59441"/>
                  </a:moveTo>
                  <a:lnTo>
                    <a:pt x="95753" y="59491"/>
                  </a:lnTo>
                  <a:lnTo>
                    <a:pt x="95852" y="59540"/>
                  </a:lnTo>
                  <a:lnTo>
                    <a:pt x="95951" y="59614"/>
                  </a:lnTo>
                  <a:lnTo>
                    <a:pt x="96025" y="59688"/>
                  </a:lnTo>
                  <a:lnTo>
                    <a:pt x="96075" y="59787"/>
                  </a:lnTo>
                  <a:lnTo>
                    <a:pt x="96099" y="59886"/>
                  </a:lnTo>
                  <a:lnTo>
                    <a:pt x="96099" y="60010"/>
                  </a:lnTo>
                  <a:lnTo>
                    <a:pt x="96099" y="60109"/>
                  </a:lnTo>
                  <a:lnTo>
                    <a:pt x="96075" y="60233"/>
                  </a:lnTo>
                  <a:lnTo>
                    <a:pt x="96025" y="60332"/>
                  </a:lnTo>
                  <a:lnTo>
                    <a:pt x="95951" y="60406"/>
                  </a:lnTo>
                  <a:lnTo>
                    <a:pt x="95852" y="60480"/>
                  </a:lnTo>
                  <a:lnTo>
                    <a:pt x="95753" y="60529"/>
                  </a:lnTo>
                  <a:lnTo>
                    <a:pt x="95654" y="60554"/>
                  </a:lnTo>
                  <a:lnTo>
                    <a:pt x="95530" y="60579"/>
                  </a:lnTo>
                  <a:lnTo>
                    <a:pt x="95431" y="60554"/>
                  </a:lnTo>
                  <a:lnTo>
                    <a:pt x="95332" y="60529"/>
                  </a:lnTo>
                  <a:lnTo>
                    <a:pt x="95234" y="60480"/>
                  </a:lnTo>
                  <a:lnTo>
                    <a:pt x="95135" y="60406"/>
                  </a:lnTo>
                  <a:lnTo>
                    <a:pt x="95060" y="60332"/>
                  </a:lnTo>
                  <a:lnTo>
                    <a:pt x="95011" y="60233"/>
                  </a:lnTo>
                  <a:lnTo>
                    <a:pt x="94986" y="60109"/>
                  </a:lnTo>
                  <a:lnTo>
                    <a:pt x="94961" y="60010"/>
                  </a:lnTo>
                  <a:lnTo>
                    <a:pt x="94986" y="59886"/>
                  </a:lnTo>
                  <a:lnTo>
                    <a:pt x="95011" y="59787"/>
                  </a:lnTo>
                  <a:lnTo>
                    <a:pt x="95060" y="59688"/>
                  </a:lnTo>
                  <a:lnTo>
                    <a:pt x="95135" y="59614"/>
                  </a:lnTo>
                  <a:lnTo>
                    <a:pt x="95234" y="59540"/>
                  </a:lnTo>
                  <a:lnTo>
                    <a:pt x="95332" y="59491"/>
                  </a:lnTo>
                  <a:lnTo>
                    <a:pt x="95431" y="59441"/>
                  </a:lnTo>
                  <a:close/>
                  <a:moveTo>
                    <a:pt x="125139" y="58204"/>
                  </a:moveTo>
                  <a:lnTo>
                    <a:pt x="125387" y="58229"/>
                  </a:lnTo>
                  <a:lnTo>
                    <a:pt x="125609" y="58279"/>
                  </a:lnTo>
                  <a:lnTo>
                    <a:pt x="125807" y="58402"/>
                  </a:lnTo>
                  <a:lnTo>
                    <a:pt x="126005" y="58551"/>
                  </a:lnTo>
                  <a:lnTo>
                    <a:pt x="126153" y="58748"/>
                  </a:lnTo>
                  <a:lnTo>
                    <a:pt x="126252" y="58946"/>
                  </a:lnTo>
                  <a:lnTo>
                    <a:pt x="126327" y="59169"/>
                  </a:lnTo>
                  <a:lnTo>
                    <a:pt x="126351" y="59392"/>
                  </a:lnTo>
                  <a:lnTo>
                    <a:pt x="126327" y="59639"/>
                  </a:lnTo>
                  <a:lnTo>
                    <a:pt x="126252" y="59862"/>
                  </a:lnTo>
                  <a:lnTo>
                    <a:pt x="126153" y="60059"/>
                  </a:lnTo>
                  <a:lnTo>
                    <a:pt x="126005" y="60257"/>
                  </a:lnTo>
                  <a:lnTo>
                    <a:pt x="125807" y="60406"/>
                  </a:lnTo>
                  <a:lnTo>
                    <a:pt x="125609" y="60505"/>
                  </a:lnTo>
                  <a:lnTo>
                    <a:pt x="125387" y="60579"/>
                  </a:lnTo>
                  <a:lnTo>
                    <a:pt x="125139" y="60604"/>
                  </a:lnTo>
                  <a:lnTo>
                    <a:pt x="124917" y="60579"/>
                  </a:lnTo>
                  <a:lnTo>
                    <a:pt x="124694" y="60505"/>
                  </a:lnTo>
                  <a:lnTo>
                    <a:pt x="124496" y="60406"/>
                  </a:lnTo>
                  <a:lnTo>
                    <a:pt x="124298" y="60257"/>
                  </a:lnTo>
                  <a:lnTo>
                    <a:pt x="124150" y="60059"/>
                  </a:lnTo>
                  <a:lnTo>
                    <a:pt x="124026" y="59862"/>
                  </a:lnTo>
                  <a:lnTo>
                    <a:pt x="123977" y="59639"/>
                  </a:lnTo>
                  <a:lnTo>
                    <a:pt x="123952" y="59392"/>
                  </a:lnTo>
                  <a:lnTo>
                    <a:pt x="123977" y="59169"/>
                  </a:lnTo>
                  <a:lnTo>
                    <a:pt x="124026" y="58946"/>
                  </a:lnTo>
                  <a:lnTo>
                    <a:pt x="124150" y="58748"/>
                  </a:lnTo>
                  <a:lnTo>
                    <a:pt x="124298" y="58551"/>
                  </a:lnTo>
                  <a:lnTo>
                    <a:pt x="124496" y="58402"/>
                  </a:lnTo>
                  <a:lnTo>
                    <a:pt x="124694" y="58279"/>
                  </a:lnTo>
                  <a:lnTo>
                    <a:pt x="124917" y="58229"/>
                  </a:lnTo>
                  <a:lnTo>
                    <a:pt x="125139" y="58204"/>
                  </a:lnTo>
                  <a:close/>
                  <a:moveTo>
                    <a:pt x="122047" y="58377"/>
                  </a:moveTo>
                  <a:lnTo>
                    <a:pt x="122245" y="58402"/>
                  </a:lnTo>
                  <a:lnTo>
                    <a:pt x="122468" y="58476"/>
                  </a:lnTo>
                  <a:lnTo>
                    <a:pt x="122666" y="58575"/>
                  </a:lnTo>
                  <a:lnTo>
                    <a:pt x="122839" y="58724"/>
                  </a:lnTo>
                  <a:lnTo>
                    <a:pt x="122987" y="58897"/>
                  </a:lnTo>
                  <a:lnTo>
                    <a:pt x="123086" y="59095"/>
                  </a:lnTo>
                  <a:lnTo>
                    <a:pt x="123136" y="59293"/>
                  </a:lnTo>
                  <a:lnTo>
                    <a:pt x="123160" y="59515"/>
                  </a:lnTo>
                  <a:lnTo>
                    <a:pt x="123136" y="59713"/>
                  </a:lnTo>
                  <a:lnTo>
                    <a:pt x="123086" y="59936"/>
                  </a:lnTo>
                  <a:lnTo>
                    <a:pt x="122987" y="60134"/>
                  </a:lnTo>
                  <a:lnTo>
                    <a:pt x="122839" y="60307"/>
                  </a:lnTo>
                  <a:lnTo>
                    <a:pt x="122666" y="60455"/>
                  </a:lnTo>
                  <a:lnTo>
                    <a:pt x="122468" y="60554"/>
                  </a:lnTo>
                  <a:lnTo>
                    <a:pt x="122245" y="60604"/>
                  </a:lnTo>
                  <a:lnTo>
                    <a:pt x="122047" y="60628"/>
                  </a:lnTo>
                  <a:lnTo>
                    <a:pt x="121825" y="60604"/>
                  </a:lnTo>
                  <a:lnTo>
                    <a:pt x="121602" y="60554"/>
                  </a:lnTo>
                  <a:lnTo>
                    <a:pt x="121429" y="60455"/>
                  </a:lnTo>
                  <a:lnTo>
                    <a:pt x="121231" y="60307"/>
                  </a:lnTo>
                  <a:lnTo>
                    <a:pt x="121107" y="60134"/>
                  </a:lnTo>
                  <a:lnTo>
                    <a:pt x="120984" y="59936"/>
                  </a:lnTo>
                  <a:lnTo>
                    <a:pt x="120934" y="59713"/>
                  </a:lnTo>
                  <a:lnTo>
                    <a:pt x="120909" y="59515"/>
                  </a:lnTo>
                  <a:lnTo>
                    <a:pt x="120934" y="59293"/>
                  </a:lnTo>
                  <a:lnTo>
                    <a:pt x="120984" y="59095"/>
                  </a:lnTo>
                  <a:lnTo>
                    <a:pt x="121107" y="58897"/>
                  </a:lnTo>
                  <a:lnTo>
                    <a:pt x="121231" y="58724"/>
                  </a:lnTo>
                  <a:lnTo>
                    <a:pt x="121429" y="58575"/>
                  </a:lnTo>
                  <a:lnTo>
                    <a:pt x="121602" y="58476"/>
                  </a:lnTo>
                  <a:lnTo>
                    <a:pt x="121825" y="58402"/>
                  </a:lnTo>
                  <a:lnTo>
                    <a:pt x="122047" y="58377"/>
                  </a:lnTo>
                  <a:close/>
                  <a:moveTo>
                    <a:pt x="111881" y="58872"/>
                  </a:moveTo>
                  <a:lnTo>
                    <a:pt x="112054" y="58897"/>
                  </a:lnTo>
                  <a:lnTo>
                    <a:pt x="112227" y="58946"/>
                  </a:lnTo>
                  <a:lnTo>
                    <a:pt x="112376" y="59021"/>
                  </a:lnTo>
                  <a:lnTo>
                    <a:pt x="112524" y="59120"/>
                  </a:lnTo>
                  <a:lnTo>
                    <a:pt x="112648" y="59268"/>
                  </a:lnTo>
                  <a:lnTo>
                    <a:pt x="112722" y="59441"/>
                  </a:lnTo>
                  <a:lnTo>
                    <a:pt x="112771" y="59590"/>
                  </a:lnTo>
                  <a:lnTo>
                    <a:pt x="112796" y="59763"/>
                  </a:lnTo>
                  <a:lnTo>
                    <a:pt x="112771" y="59936"/>
                  </a:lnTo>
                  <a:lnTo>
                    <a:pt x="112722" y="60109"/>
                  </a:lnTo>
                  <a:lnTo>
                    <a:pt x="112648" y="60257"/>
                  </a:lnTo>
                  <a:lnTo>
                    <a:pt x="112524" y="60406"/>
                  </a:lnTo>
                  <a:lnTo>
                    <a:pt x="112376" y="60529"/>
                  </a:lnTo>
                  <a:lnTo>
                    <a:pt x="112227" y="60604"/>
                  </a:lnTo>
                  <a:lnTo>
                    <a:pt x="112054" y="60653"/>
                  </a:lnTo>
                  <a:lnTo>
                    <a:pt x="111881" y="60678"/>
                  </a:lnTo>
                  <a:lnTo>
                    <a:pt x="111708" y="60653"/>
                  </a:lnTo>
                  <a:lnTo>
                    <a:pt x="111559" y="60604"/>
                  </a:lnTo>
                  <a:lnTo>
                    <a:pt x="111386" y="60529"/>
                  </a:lnTo>
                  <a:lnTo>
                    <a:pt x="111262" y="60406"/>
                  </a:lnTo>
                  <a:lnTo>
                    <a:pt x="111139" y="60257"/>
                  </a:lnTo>
                  <a:lnTo>
                    <a:pt x="111065" y="60109"/>
                  </a:lnTo>
                  <a:lnTo>
                    <a:pt x="111015" y="59936"/>
                  </a:lnTo>
                  <a:lnTo>
                    <a:pt x="110990" y="59763"/>
                  </a:lnTo>
                  <a:lnTo>
                    <a:pt x="111015" y="59590"/>
                  </a:lnTo>
                  <a:lnTo>
                    <a:pt x="111065" y="59441"/>
                  </a:lnTo>
                  <a:lnTo>
                    <a:pt x="111139" y="59268"/>
                  </a:lnTo>
                  <a:lnTo>
                    <a:pt x="111262" y="59120"/>
                  </a:lnTo>
                  <a:lnTo>
                    <a:pt x="111386" y="59021"/>
                  </a:lnTo>
                  <a:lnTo>
                    <a:pt x="111559" y="58946"/>
                  </a:lnTo>
                  <a:lnTo>
                    <a:pt x="111708" y="58897"/>
                  </a:lnTo>
                  <a:lnTo>
                    <a:pt x="111881" y="58872"/>
                  </a:lnTo>
                  <a:close/>
                  <a:moveTo>
                    <a:pt x="81381" y="60109"/>
                  </a:moveTo>
                  <a:lnTo>
                    <a:pt x="81480" y="60183"/>
                  </a:lnTo>
                  <a:lnTo>
                    <a:pt x="81555" y="60282"/>
                  </a:lnTo>
                  <a:lnTo>
                    <a:pt x="81579" y="60406"/>
                  </a:lnTo>
                  <a:lnTo>
                    <a:pt x="81555" y="60505"/>
                  </a:lnTo>
                  <a:lnTo>
                    <a:pt x="81480" y="60604"/>
                  </a:lnTo>
                  <a:lnTo>
                    <a:pt x="81381" y="60678"/>
                  </a:lnTo>
                  <a:lnTo>
                    <a:pt x="81282" y="60703"/>
                  </a:lnTo>
                  <a:lnTo>
                    <a:pt x="81159" y="60678"/>
                  </a:lnTo>
                  <a:lnTo>
                    <a:pt x="81060" y="60604"/>
                  </a:lnTo>
                  <a:lnTo>
                    <a:pt x="80986" y="60505"/>
                  </a:lnTo>
                  <a:lnTo>
                    <a:pt x="80986" y="60406"/>
                  </a:lnTo>
                  <a:lnTo>
                    <a:pt x="80986" y="60282"/>
                  </a:lnTo>
                  <a:lnTo>
                    <a:pt x="81060" y="60183"/>
                  </a:lnTo>
                  <a:lnTo>
                    <a:pt x="81159" y="60109"/>
                  </a:lnTo>
                  <a:close/>
                  <a:moveTo>
                    <a:pt x="115369" y="58823"/>
                  </a:moveTo>
                  <a:lnTo>
                    <a:pt x="115566" y="58847"/>
                  </a:lnTo>
                  <a:lnTo>
                    <a:pt x="115740" y="58897"/>
                  </a:lnTo>
                  <a:lnTo>
                    <a:pt x="115913" y="58996"/>
                  </a:lnTo>
                  <a:lnTo>
                    <a:pt x="116061" y="59120"/>
                  </a:lnTo>
                  <a:lnTo>
                    <a:pt x="116185" y="59268"/>
                  </a:lnTo>
                  <a:lnTo>
                    <a:pt x="116284" y="59441"/>
                  </a:lnTo>
                  <a:lnTo>
                    <a:pt x="116333" y="59614"/>
                  </a:lnTo>
                  <a:lnTo>
                    <a:pt x="116333" y="59812"/>
                  </a:lnTo>
                  <a:lnTo>
                    <a:pt x="116333" y="59985"/>
                  </a:lnTo>
                  <a:lnTo>
                    <a:pt x="116284" y="60183"/>
                  </a:lnTo>
                  <a:lnTo>
                    <a:pt x="116185" y="60332"/>
                  </a:lnTo>
                  <a:lnTo>
                    <a:pt x="116061" y="60505"/>
                  </a:lnTo>
                  <a:lnTo>
                    <a:pt x="115913" y="60628"/>
                  </a:lnTo>
                  <a:lnTo>
                    <a:pt x="115740" y="60703"/>
                  </a:lnTo>
                  <a:lnTo>
                    <a:pt x="115566" y="60752"/>
                  </a:lnTo>
                  <a:lnTo>
                    <a:pt x="115369" y="60777"/>
                  </a:lnTo>
                  <a:lnTo>
                    <a:pt x="115171" y="60752"/>
                  </a:lnTo>
                  <a:lnTo>
                    <a:pt x="114998" y="60703"/>
                  </a:lnTo>
                  <a:lnTo>
                    <a:pt x="114824" y="60628"/>
                  </a:lnTo>
                  <a:lnTo>
                    <a:pt x="114676" y="60505"/>
                  </a:lnTo>
                  <a:lnTo>
                    <a:pt x="114552" y="60332"/>
                  </a:lnTo>
                  <a:lnTo>
                    <a:pt x="114453" y="60183"/>
                  </a:lnTo>
                  <a:lnTo>
                    <a:pt x="114404" y="59985"/>
                  </a:lnTo>
                  <a:lnTo>
                    <a:pt x="114404" y="59812"/>
                  </a:lnTo>
                  <a:lnTo>
                    <a:pt x="114404" y="59614"/>
                  </a:lnTo>
                  <a:lnTo>
                    <a:pt x="114453" y="59441"/>
                  </a:lnTo>
                  <a:lnTo>
                    <a:pt x="114552" y="59268"/>
                  </a:lnTo>
                  <a:lnTo>
                    <a:pt x="114676" y="59120"/>
                  </a:lnTo>
                  <a:lnTo>
                    <a:pt x="114824" y="58996"/>
                  </a:lnTo>
                  <a:lnTo>
                    <a:pt x="114998" y="58897"/>
                  </a:lnTo>
                  <a:lnTo>
                    <a:pt x="115171" y="58847"/>
                  </a:lnTo>
                  <a:lnTo>
                    <a:pt x="115369" y="58823"/>
                  </a:lnTo>
                  <a:close/>
                  <a:moveTo>
                    <a:pt x="90558" y="59812"/>
                  </a:moveTo>
                  <a:lnTo>
                    <a:pt x="90657" y="59837"/>
                  </a:lnTo>
                  <a:lnTo>
                    <a:pt x="90756" y="59862"/>
                  </a:lnTo>
                  <a:lnTo>
                    <a:pt x="90831" y="59911"/>
                  </a:lnTo>
                  <a:lnTo>
                    <a:pt x="90905" y="59961"/>
                  </a:lnTo>
                  <a:lnTo>
                    <a:pt x="90979" y="60035"/>
                  </a:lnTo>
                  <a:lnTo>
                    <a:pt x="91028" y="60134"/>
                  </a:lnTo>
                  <a:lnTo>
                    <a:pt x="91053" y="60208"/>
                  </a:lnTo>
                  <a:lnTo>
                    <a:pt x="91053" y="60307"/>
                  </a:lnTo>
                  <a:lnTo>
                    <a:pt x="91053" y="60406"/>
                  </a:lnTo>
                  <a:lnTo>
                    <a:pt x="91028" y="60480"/>
                  </a:lnTo>
                  <a:lnTo>
                    <a:pt x="90979" y="60579"/>
                  </a:lnTo>
                  <a:lnTo>
                    <a:pt x="90905" y="60653"/>
                  </a:lnTo>
                  <a:lnTo>
                    <a:pt x="90831" y="60703"/>
                  </a:lnTo>
                  <a:lnTo>
                    <a:pt x="90756" y="60752"/>
                  </a:lnTo>
                  <a:lnTo>
                    <a:pt x="90657" y="60777"/>
                  </a:lnTo>
                  <a:lnTo>
                    <a:pt x="90558" y="60802"/>
                  </a:lnTo>
                  <a:lnTo>
                    <a:pt x="90484" y="60777"/>
                  </a:lnTo>
                  <a:lnTo>
                    <a:pt x="90385" y="60752"/>
                  </a:lnTo>
                  <a:lnTo>
                    <a:pt x="90311" y="60703"/>
                  </a:lnTo>
                  <a:lnTo>
                    <a:pt x="90237" y="60653"/>
                  </a:lnTo>
                  <a:lnTo>
                    <a:pt x="90163" y="60579"/>
                  </a:lnTo>
                  <a:lnTo>
                    <a:pt x="90113" y="60480"/>
                  </a:lnTo>
                  <a:lnTo>
                    <a:pt x="90088" y="60406"/>
                  </a:lnTo>
                  <a:lnTo>
                    <a:pt x="90088" y="60307"/>
                  </a:lnTo>
                  <a:lnTo>
                    <a:pt x="90088" y="60208"/>
                  </a:lnTo>
                  <a:lnTo>
                    <a:pt x="90113" y="60134"/>
                  </a:lnTo>
                  <a:lnTo>
                    <a:pt x="90163" y="60035"/>
                  </a:lnTo>
                  <a:lnTo>
                    <a:pt x="90237" y="59961"/>
                  </a:lnTo>
                  <a:lnTo>
                    <a:pt x="90311" y="59911"/>
                  </a:lnTo>
                  <a:lnTo>
                    <a:pt x="90385" y="59862"/>
                  </a:lnTo>
                  <a:lnTo>
                    <a:pt x="90484" y="59837"/>
                  </a:lnTo>
                  <a:lnTo>
                    <a:pt x="90558" y="59812"/>
                  </a:lnTo>
                  <a:close/>
                  <a:moveTo>
                    <a:pt x="93057" y="59763"/>
                  </a:moveTo>
                  <a:lnTo>
                    <a:pt x="93156" y="59787"/>
                  </a:lnTo>
                  <a:lnTo>
                    <a:pt x="93255" y="59812"/>
                  </a:lnTo>
                  <a:lnTo>
                    <a:pt x="93354" y="59862"/>
                  </a:lnTo>
                  <a:lnTo>
                    <a:pt x="93453" y="59936"/>
                  </a:lnTo>
                  <a:lnTo>
                    <a:pt x="93502" y="60010"/>
                  </a:lnTo>
                  <a:lnTo>
                    <a:pt x="93551" y="60109"/>
                  </a:lnTo>
                  <a:lnTo>
                    <a:pt x="93576" y="60208"/>
                  </a:lnTo>
                  <a:lnTo>
                    <a:pt x="93601" y="60307"/>
                  </a:lnTo>
                  <a:lnTo>
                    <a:pt x="93576" y="60406"/>
                  </a:lnTo>
                  <a:lnTo>
                    <a:pt x="93551" y="60505"/>
                  </a:lnTo>
                  <a:lnTo>
                    <a:pt x="93502" y="60604"/>
                  </a:lnTo>
                  <a:lnTo>
                    <a:pt x="93453" y="60678"/>
                  </a:lnTo>
                  <a:lnTo>
                    <a:pt x="93354" y="60752"/>
                  </a:lnTo>
                  <a:lnTo>
                    <a:pt x="93255" y="60802"/>
                  </a:lnTo>
                  <a:lnTo>
                    <a:pt x="93156" y="60826"/>
                  </a:lnTo>
                  <a:lnTo>
                    <a:pt x="93057" y="60851"/>
                  </a:lnTo>
                  <a:lnTo>
                    <a:pt x="92958" y="60826"/>
                  </a:lnTo>
                  <a:lnTo>
                    <a:pt x="92859" y="60802"/>
                  </a:lnTo>
                  <a:lnTo>
                    <a:pt x="92760" y="60752"/>
                  </a:lnTo>
                  <a:lnTo>
                    <a:pt x="92686" y="60678"/>
                  </a:lnTo>
                  <a:lnTo>
                    <a:pt x="92611" y="60604"/>
                  </a:lnTo>
                  <a:lnTo>
                    <a:pt x="92562" y="60505"/>
                  </a:lnTo>
                  <a:lnTo>
                    <a:pt x="92537" y="60406"/>
                  </a:lnTo>
                  <a:lnTo>
                    <a:pt x="92537" y="60307"/>
                  </a:lnTo>
                  <a:lnTo>
                    <a:pt x="92537" y="60208"/>
                  </a:lnTo>
                  <a:lnTo>
                    <a:pt x="92562" y="60109"/>
                  </a:lnTo>
                  <a:lnTo>
                    <a:pt x="92611" y="60010"/>
                  </a:lnTo>
                  <a:lnTo>
                    <a:pt x="92686" y="59936"/>
                  </a:lnTo>
                  <a:lnTo>
                    <a:pt x="92760" y="59862"/>
                  </a:lnTo>
                  <a:lnTo>
                    <a:pt x="92859" y="59812"/>
                  </a:lnTo>
                  <a:lnTo>
                    <a:pt x="92958" y="59787"/>
                  </a:lnTo>
                  <a:lnTo>
                    <a:pt x="93057" y="59763"/>
                  </a:lnTo>
                  <a:close/>
                  <a:moveTo>
                    <a:pt x="102506" y="59688"/>
                  </a:moveTo>
                  <a:lnTo>
                    <a:pt x="102630" y="59738"/>
                  </a:lnTo>
                  <a:lnTo>
                    <a:pt x="102753" y="59812"/>
                  </a:lnTo>
                  <a:lnTo>
                    <a:pt x="102877" y="59886"/>
                  </a:lnTo>
                  <a:lnTo>
                    <a:pt x="102951" y="60010"/>
                  </a:lnTo>
                  <a:lnTo>
                    <a:pt x="103025" y="60134"/>
                  </a:lnTo>
                  <a:lnTo>
                    <a:pt x="103075" y="60257"/>
                  </a:lnTo>
                  <a:lnTo>
                    <a:pt x="103075" y="60406"/>
                  </a:lnTo>
                  <a:lnTo>
                    <a:pt x="103075" y="60529"/>
                  </a:lnTo>
                  <a:lnTo>
                    <a:pt x="103025" y="60653"/>
                  </a:lnTo>
                  <a:lnTo>
                    <a:pt x="102951" y="60777"/>
                  </a:lnTo>
                  <a:lnTo>
                    <a:pt x="102877" y="60901"/>
                  </a:lnTo>
                  <a:lnTo>
                    <a:pt x="102753" y="60999"/>
                  </a:lnTo>
                  <a:lnTo>
                    <a:pt x="102630" y="61049"/>
                  </a:lnTo>
                  <a:lnTo>
                    <a:pt x="102506" y="61098"/>
                  </a:lnTo>
                  <a:lnTo>
                    <a:pt x="102234" y="61098"/>
                  </a:lnTo>
                  <a:lnTo>
                    <a:pt x="102110" y="61049"/>
                  </a:lnTo>
                  <a:lnTo>
                    <a:pt x="101986" y="60999"/>
                  </a:lnTo>
                  <a:lnTo>
                    <a:pt x="101863" y="60901"/>
                  </a:lnTo>
                  <a:lnTo>
                    <a:pt x="101764" y="60777"/>
                  </a:lnTo>
                  <a:lnTo>
                    <a:pt x="101714" y="60653"/>
                  </a:lnTo>
                  <a:lnTo>
                    <a:pt x="101665" y="60529"/>
                  </a:lnTo>
                  <a:lnTo>
                    <a:pt x="101665" y="60406"/>
                  </a:lnTo>
                  <a:lnTo>
                    <a:pt x="101665" y="60257"/>
                  </a:lnTo>
                  <a:lnTo>
                    <a:pt x="101714" y="60134"/>
                  </a:lnTo>
                  <a:lnTo>
                    <a:pt x="101764" y="60010"/>
                  </a:lnTo>
                  <a:lnTo>
                    <a:pt x="101863" y="59886"/>
                  </a:lnTo>
                  <a:lnTo>
                    <a:pt x="101986" y="59812"/>
                  </a:lnTo>
                  <a:lnTo>
                    <a:pt x="102110" y="59738"/>
                  </a:lnTo>
                  <a:lnTo>
                    <a:pt x="102234" y="59688"/>
                  </a:lnTo>
                  <a:close/>
                  <a:moveTo>
                    <a:pt x="107280" y="59540"/>
                  </a:moveTo>
                  <a:lnTo>
                    <a:pt x="107428" y="59565"/>
                  </a:lnTo>
                  <a:lnTo>
                    <a:pt x="107602" y="59614"/>
                  </a:lnTo>
                  <a:lnTo>
                    <a:pt x="107725" y="59688"/>
                  </a:lnTo>
                  <a:lnTo>
                    <a:pt x="107849" y="59787"/>
                  </a:lnTo>
                  <a:lnTo>
                    <a:pt x="107973" y="59911"/>
                  </a:lnTo>
                  <a:lnTo>
                    <a:pt x="108047" y="60059"/>
                  </a:lnTo>
                  <a:lnTo>
                    <a:pt x="108071" y="60208"/>
                  </a:lnTo>
                  <a:lnTo>
                    <a:pt x="108096" y="60356"/>
                  </a:lnTo>
                  <a:lnTo>
                    <a:pt x="108071" y="60505"/>
                  </a:lnTo>
                  <a:lnTo>
                    <a:pt x="108047" y="60653"/>
                  </a:lnTo>
                  <a:lnTo>
                    <a:pt x="107973" y="60802"/>
                  </a:lnTo>
                  <a:lnTo>
                    <a:pt x="107849" y="60925"/>
                  </a:lnTo>
                  <a:lnTo>
                    <a:pt x="107725" y="61024"/>
                  </a:lnTo>
                  <a:lnTo>
                    <a:pt x="107602" y="61098"/>
                  </a:lnTo>
                  <a:lnTo>
                    <a:pt x="107428" y="61148"/>
                  </a:lnTo>
                  <a:lnTo>
                    <a:pt x="107280" y="61173"/>
                  </a:lnTo>
                  <a:lnTo>
                    <a:pt x="107132" y="61148"/>
                  </a:lnTo>
                  <a:lnTo>
                    <a:pt x="106983" y="61098"/>
                  </a:lnTo>
                  <a:lnTo>
                    <a:pt x="106835" y="61024"/>
                  </a:lnTo>
                  <a:lnTo>
                    <a:pt x="106711" y="60925"/>
                  </a:lnTo>
                  <a:lnTo>
                    <a:pt x="106612" y="60802"/>
                  </a:lnTo>
                  <a:lnTo>
                    <a:pt x="106538" y="60653"/>
                  </a:lnTo>
                  <a:lnTo>
                    <a:pt x="106488" y="60505"/>
                  </a:lnTo>
                  <a:lnTo>
                    <a:pt x="106464" y="60356"/>
                  </a:lnTo>
                  <a:lnTo>
                    <a:pt x="106488" y="60208"/>
                  </a:lnTo>
                  <a:lnTo>
                    <a:pt x="106538" y="60059"/>
                  </a:lnTo>
                  <a:lnTo>
                    <a:pt x="106612" y="59911"/>
                  </a:lnTo>
                  <a:lnTo>
                    <a:pt x="106711" y="59787"/>
                  </a:lnTo>
                  <a:lnTo>
                    <a:pt x="106835" y="59688"/>
                  </a:lnTo>
                  <a:lnTo>
                    <a:pt x="106983" y="59614"/>
                  </a:lnTo>
                  <a:lnTo>
                    <a:pt x="107132" y="59565"/>
                  </a:lnTo>
                  <a:lnTo>
                    <a:pt x="107280" y="59540"/>
                  </a:lnTo>
                  <a:close/>
                  <a:moveTo>
                    <a:pt x="77349" y="60851"/>
                  </a:moveTo>
                  <a:lnTo>
                    <a:pt x="77448" y="60876"/>
                  </a:lnTo>
                  <a:lnTo>
                    <a:pt x="77523" y="60925"/>
                  </a:lnTo>
                  <a:lnTo>
                    <a:pt x="77547" y="60999"/>
                  </a:lnTo>
                  <a:lnTo>
                    <a:pt x="77572" y="61074"/>
                  </a:lnTo>
                  <a:lnTo>
                    <a:pt x="77547" y="61148"/>
                  </a:lnTo>
                  <a:lnTo>
                    <a:pt x="77523" y="61222"/>
                  </a:lnTo>
                  <a:lnTo>
                    <a:pt x="77448" y="61272"/>
                  </a:lnTo>
                  <a:lnTo>
                    <a:pt x="77349" y="61296"/>
                  </a:lnTo>
                  <a:lnTo>
                    <a:pt x="77275" y="61272"/>
                  </a:lnTo>
                  <a:lnTo>
                    <a:pt x="77201" y="61222"/>
                  </a:lnTo>
                  <a:lnTo>
                    <a:pt x="77152" y="61148"/>
                  </a:lnTo>
                  <a:lnTo>
                    <a:pt x="77127" y="61074"/>
                  </a:lnTo>
                  <a:lnTo>
                    <a:pt x="77152" y="60999"/>
                  </a:lnTo>
                  <a:lnTo>
                    <a:pt x="77201" y="60925"/>
                  </a:lnTo>
                  <a:lnTo>
                    <a:pt x="77275" y="60876"/>
                  </a:lnTo>
                  <a:lnTo>
                    <a:pt x="77349" y="60851"/>
                  </a:lnTo>
                  <a:close/>
                  <a:moveTo>
                    <a:pt x="73614" y="61321"/>
                  </a:moveTo>
                  <a:lnTo>
                    <a:pt x="73664" y="61346"/>
                  </a:lnTo>
                  <a:lnTo>
                    <a:pt x="73688" y="61395"/>
                  </a:lnTo>
                  <a:lnTo>
                    <a:pt x="73688" y="61445"/>
                  </a:lnTo>
                  <a:lnTo>
                    <a:pt x="73688" y="61494"/>
                  </a:lnTo>
                  <a:lnTo>
                    <a:pt x="73664" y="61519"/>
                  </a:lnTo>
                  <a:lnTo>
                    <a:pt x="73614" y="61544"/>
                  </a:lnTo>
                  <a:lnTo>
                    <a:pt x="73565" y="61568"/>
                  </a:lnTo>
                  <a:lnTo>
                    <a:pt x="73540" y="61544"/>
                  </a:lnTo>
                  <a:lnTo>
                    <a:pt x="73491" y="61519"/>
                  </a:lnTo>
                  <a:lnTo>
                    <a:pt x="73466" y="61494"/>
                  </a:lnTo>
                  <a:lnTo>
                    <a:pt x="73441" y="61445"/>
                  </a:lnTo>
                  <a:lnTo>
                    <a:pt x="73466" y="61395"/>
                  </a:lnTo>
                  <a:lnTo>
                    <a:pt x="73491" y="61346"/>
                  </a:lnTo>
                  <a:lnTo>
                    <a:pt x="73540" y="61321"/>
                  </a:lnTo>
                  <a:close/>
                  <a:moveTo>
                    <a:pt x="117991" y="59614"/>
                  </a:moveTo>
                  <a:lnTo>
                    <a:pt x="118188" y="59639"/>
                  </a:lnTo>
                  <a:lnTo>
                    <a:pt x="118386" y="59713"/>
                  </a:lnTo>
                  <a:lnTo>
                    <a:pt x="118584" y="59812"/>
                  </a:lnTo>
                  <a:lnTo>
                    <a:pt x="118733" y="59936"/>
                  </a:lnTo>
                  <a:lnTo>
                    <a:pt x="118881" y="60109"/>
                  </a:lnTo>
                  <a:lnTo>
                    <a:pt x="118980" y="60282"/>
                  </a:lnTo>
                  <a:lnTo>
                    <a:pt x="119030" y="60480"/>
                  </a:lnTo>
                  <a:lnTo>
                    <a:pt x="119054" y="60678"/>
                  </a:lnTo>
                  <a:lnTo>
                    <a:pt x="119030" y="60876"/>
                  </a:lnTo>
                  <a:lnTo>
                    <a:pt x="118980" y="61074"/>
                  </a:lnTo>
                  <a:lnTo>
                    <a:pt x="118881" y="61272"/>
                  </a:lnTo>
                  <a:lnTo>
                    <a:pt x="118733" y="61420"/>
                  </a:lnTo>
                  <a:lnTo>
                    <a:pt x="118584" y="61568"/>
                  </a:lnTo>
                  <a:lnTo>
                    <a:pt x="118386" y="61667"/>
                  </a:lnTo>
                  <a:lnTo>
                    <a:pt x="118188" y="61717"/>
                  </a:lnTo>
                  <a:lnTo>
                    <a:pt x="117991" y="61742"/>
                  </a:lnTo>
                  <a:lnTo>
                    <a:pt x="117793" y="61717"/>
                  </a:lnTo>
                  <a:lnTo>
                    <a:pt x="117595" y="61667"/>
                  </a:lnTo>
                  <a:lnTo>
                    <a:pt x="117422" y="61568"/>
                  </a:lnTo>
                  <a:lnTo>
                    <a:pt x="117249" y="61420"/>
                  </a:lnTo>
                  <a:lnTo>
                    <a:pt x="117100" y="61272"/>
                  </a:lnTo>
                  <a:lnTo>
                    <a:pt x="117026" y="61074"/>
                  </a:lnTo>
                  <a:lnTo>
                    <a:pt x="116952" y="60876"/>
                  </a:lnTo>
                  <a:lnTo>
                    <a:pt x="116927" y="60678"/>
                  </a:lnTo>
                  <a:lnTo>
                    <a:pt x="116952" y="60480"/>
                  </a:lnTo>
                  <a:lnTo>
                    <a:pt x="117026" y="60282"/>
                  </a:lnTo>
                  <a:lnTo>
                    <a:pt x="117100" y="60109"/>
                  </a:lnTo>
                  <a:lnTo>
                    <a:pt x="117249" y="59936"/>
                  </a:lnTo>
                  <a:lnTo>
                    <a:pt x="117422" y="59812"/>
                  </a:lnTo>
                  <a:lnTo>
                    <a:pt x="117595" y="59713"/>
                  </a:lnTo>
                  <a:lnTo>
                    <a:pt x="117793" y="59639"/>
                  </a:lnTo>
                  <a:lnTo>
                    <a:pt x="117991" y="59614"/>
                  </a:lnTo>
                  <a:close/>
                  <a:moveTo>
                    <a:pt x="83484" y="60999"/>
                  </a:moveTo>
                  <a:lnTo>
                    <a:pt x="83632" y="61024"/>
                  </a:lnTo>
                  <a:lnTo>
                    <a:pt x="83707" y="61074"/>
                  </a:lnTo>
                  <a:lnTo>
                    <a:pt x="83756" y="61123"/>
                  </a:lnTo>
                  <a:lnTo>
                    <a:pt x="83805" y="61173"/>
                  </a:lnTo>
                  <a:lnTo>
                    <a:pt x="83855" y="61247"/>
                  </a:lnTo>
                  <a:lnTo>
                    <a:pt x="83880" y="61395"/>
                  </a:lnTo>
                  <a:lnTo>
                    <a:pt x="83855" y="61519"/>
                  </a:lnTo>
                  <a:lnTo>
                    <a:pt x="83805" y="61593"/>
                  </a:lnTo>
                  <a:lnTo>
                    <a:pt x="83756" y="61643"/>
                  </a:lnTo>
                  <a:lnTo>
                    <a:pt x="83707" y="61692"/>
                  </a:lnTo>
                  <a:lnTo>
                    <a:pt x="83632" y="61742"/>
                  </a:lnTo>
                  <a:lnTo>
                    <a:pt x="83484" y="61766"/>
                  </a:lnTo>
                  <a:lnTo>
                    <a:pt x="83360" y="61742"/>
                  </a:lnTo>
                  <a:lnTo>
                    <a:pt x="83286" y="61692"/>
                  </a:lnTo>
                  <a:lnTo>
                    <a:pt x="83237" y="61643"/>
                  </a:lnTo>
                  <a:lnTo>
                    <a:pt x="83187" y="61593"/>
                  </a:lnTo>
                  <a:lnTo>
                    <a:pt x="83138" y="61519"/>
                  </a:lnTo>
                  <a:lnTo>
                    <a:pt x="83113" y="61395"/>
                  </a:lnTo>
                  <a:lnTo>
                    <a:pt x="83138" y="61247"/>
                  </a:lnTo>
                  <a:lnTo>
                    <a:pt x="83187" y="61173"/>
                  </a:lnTo>
                  <a:lnTo>
                    <a:pt x="83237" y="61123"/>
                  </a:lnTo>
                  <a:lnTo>
                    <a:pt x="83286" y="61074"/>
                  </a:lnTo>
                  <a:lnTo>
                    <a:pt x="83360" y="61024"/>
                  </a:lnTo>
                  <a:lnTo>
                    <a:pt x="83484" y="60999"/>
                  </a:lnTo>
                  <a:close/>
                  <a:moveTo>
                    <a:pt x="100280" y="60703"/>
                  </a:moveTo>
                  <a:lnTo>
                    <a:pt x="100403" y="60752"/>
                  </a:lnTo>
                  <a:lnTo>
                    <a:pt x="100527" y="60802"/>
                  </a:lnTo>
                  <a:lnTo>
                    <a:pt x="100626" y="60901"/>
                  </a:lnTo>
                  <a:lnTo>
                    <a:pt x="100725" y="60999"/>
                  </a:lnTo>
                  <a:lnTo>
                    <a:pt x="100774" y="61123"/>
                  </a:lnTo>
                  <a:lnTo>
                    <a:pt x="100824" y="61247"/>
                  </a:lnTo>
                  <a:lnTo>
                    <a:pt x="100824" y="61395"/>
                  </a:lnTo>
                  <a:lnTo>
                    <a:pt x="100824" y="61519"/>
                  </a:lnTo>
                  <a:lnTo>
                    <a:pt x="100774" y="61643"/>
                  </a:lnTo>
                  <a:lnTo>
                    <a:pt x="100725" y="61766"/>
                  </a:lnTo>
                  <a:lnTo>
                    <a:pt x="100626" y="61865"/>
                  </a:lnTo>
                  <a:lnTo>
                    <a:pt x="100527" y="61964"/>
                  </a:lnTo>
                  <a:lnTo>
                    <a:pt x="100403" y="62014"/>
                  </a:lnTo>
                  <a:lnTo>
                    <a:pt x="100280" y="62063"/>
                  </a:lnTo>
                  <a:lnTo>
                    <a:pt x="100008" y="62063"/>
                  </a:lnTo>
                  <a:lnTo>
                    <a:pt x="99884" y="62014"/>
                  </a:lnTo>
                  <a:lnTo>
                    <a:pt x="99760" y="61964"/>
                  </a:lnTo>
                  <a:lnTo>
                    <a:pt x="99661" y="61865"/>
                  </a:lnTo>
                  <a:lnTo>
                    <a:pt x="99562" y="61766"/>
                  </a:lnTo>
                  <a:lnTo>
                    <a:pt x="99513" y="61643"/>
                  </a:lnTo>
                  <a:lnTo>
                    <a:pt x="99463" y="61519"/>
                  </a:lnTo>
                  <a:lnTo>
                    <a:pt x="99463" y="61395"/>
                  </a:lnTo>
                  <a:lnTo>
                    <a:pt x="99463" y="61247"/>
                  </a:lnTo>
                  <a:lnTo>
                    <a:pt x="99513" y="61123"/>
                  </a:lnTo>
                  <a:lnTo>
                    <a:pt x="99562" y="60999"/>
                  </a:lnTo>
                  <a:lnTo>
                    <a:pt x="99661" y="60901"/>
                  </a:lnTo>
                  <a:lnTo>
                    <a:pt x="99760" y="60802"/>
                  </a:lnTo>
                  <a:lnTo>
                    <a:pt x="99884" y="60752"/>
                  </a:lnTo>
                  <a:lnTo>
                    <a:pt x="100008" y="60703"/>
                  </a:lnTo>
                  <a:close/>
                  <a:moveTo>
                    <a:pt x="110224" y="60554"/>
                  </a:moveTo>
                  <a:lnTo>
                    <a:pt x="110397" y="60604"/>
                  </a:lnTo>
                  <a:lnTo>
                    <a:pt x="110545" y="60703"/>
                  </a:lnTo>
                  <a:lnTo>
                    <a:pt x="110693" y="60802"/>
                  </a:lnTo>
                  <a:lnTo>
                    <a:pt x="110817" y="60950"/>
                  </a:lnTo>
                  <a:lnTo>
                    <a:pt x="110891" y="61098"/>
                  </a:lnTo>
                  <a:lnTo>
                    <a:pt x="110941" y="61272"/>
                  </a:lnTo>
                  <a:lnTo>
                    <a:pt x="110966" y="61445"/>
                  </a:lnTo>
                  <a:lnTo>
                    <a:pt x="110941" y="61618"/>
                  </a:lnTo>
                  <a:lnTo>
                    <a:pt x="110891" y="61766"/>
                  </a:lnTo>
                  <a:lnTo>
                    <a:pt x="110817" y="61939"/>
                  </a:lnTo>
                  <a:lnTo>
                    <a:pt x="110693" y="62063"/>
                  </a:lnTo>
                  <a:lnTo>
                    <a:pt x="110545" y="62187"/>
                  </a:lnTo>
                  <a:lnTo>
                    <a:pt x="110397" y="62261"/>
                  </a:lnTo>
                  <a:lnTo>
                    <a:pt x="110224" y="62310"/>
                  </a:lnTo>
                  <a:lnTo>
                    <a:pt x="110075" y="62335"/>
                  </a:lnTo>
                  <a:lnTo>
                    <a:pt x="109902" y="62310"/>
                  </a:lnTo>
                  <a:lnTo>
                    <a:pt x="109729" y="62261"/>
                  </a:lnTo>
                  <a:lnTo>
                    <a:pt x="109580" y="62187"/>
                  </a:lnTo>
                  <a:lnTo>
                    <a:pt x="109432" y="62063"/>
                  </a:lnTo>
                  <a:lnTo>
                    <a:pt x="109308" y="61939"/>
                  </a:lnTo>
                  <a:lnTo>
                    <a:pt x="109234" y="61766"/>
                  </a:lnTo>
                  <a:lnTo>
                    <a:pt x="109185" y="61618"/>
                  </a:lnTo>
                  <a:lnTo>
                    <a:pt x="109160" y="61445"/>
                  </a:lnTo>
                  <a:lnTo>
                    <a:pt x="109185" y="61272"/>
                  </a:lnTo>
                  <a:lnTo>
                    <a:pt x="109234" y="61098"/>
                  </a:lnTo>
                  <a:lnTo>
                    <a:pt x="109308" y="60950"/>
                  </a:lnTo>
                  <a:lnTo>
                    <a:pt x="109432" y="60802"/>
                  </a:lnTo>
                  <a:lnTo>
                    <a:pt x="109580" y="60703"/>
                  </a:lnTo>
                  <a:lnTo>
                    <a:pt x="109729" y="60604"/>
                  </a:lnTo>
                  <a:lnTo>
                    <a:pt x="109902" y="60554"/>
                  </a:lnTo>
                  <a:close/>
                  <a:moveTo>
                    <a:pt x="105252" y="60925"/>
                  </a:moveTo>
                  <a:lnTo>
                    <a:pt x="105400" y="60950"/>
                  </a:lnTo>
                  <a:lnTo>
                    <a:pt x="105548" y="60999"/>
                  </a:lnTo>
                  <a:lnTo>
                    <a:pt x="105697" y="61074"/>
                  </a:lnTo>
                  <a:lnTo>
                    <a:pt x="105821" y="61173"/>
                  </a:lnTo>
                  <a:lnTo>
                    <a:pt x="105919" y="61296"/>
                  </a:lnTo>
                  <a:lnTo>
                    <a:pt x="105994" y="61445"/>
                  </a:lnTo>
                  <a:lnTo>
                    <a:pt x="106043" y="61593"/>
                  </a:lnTo>
                  <a:lnTo>
                    <a:pt x="106043" y="61742"/>
                  </a:lnTo>
                  <a:lnTo>
                    <a:pt x="106043" y="61890"/>
                  </a:lnTo>
                  <a:lnTo>
                    <a:pt x="105994" y="62038"/>
                  </a:lnTo>
                  <a:lnTo>
                    <a:pt x="105919" y="62187"/>
                  </a:lnTo>
                  <a:lnTo>
                    <a:pt x="105821" y="62310"/>
                  </a:lnTo>
                  <a:lnTo>
                    <a:pt x="105697" y="62409"/>
                  </a:lnTo>
                  <a:lnTo>
                    <a:pt x="105548" y="62484"/>
                  </a:lnTo>
                  <a:lnTo>
                    <a:pt x="105400" y="62533"/>
                  </a:lnTo>
                  <a:lnTo>
                    <a:pt x="105103" y="62533"/>
                  </a:lnTo>
                  <a:lnTo>
                    <a:pt x="104955" y="62484"/>
                  </a:lnTo>
                  <a:lnTo>
                    <a:pt x="104806" y="62409"/>
                  </a:lnTo>
                  <a:lnTo>
                    <a:pt x="104683" y="62310"/>
                  </a:lnTo>
                  <a:lnTo>
                    <a:pt x="104584" y="62187"/>
                  </a:lnTo>
                  <a:lnTo>
                    <a:pt x="104510" y="62038"/>
                  </a:lnTo>
                  <a:lnTo>
                    <a:pt x="104460" y="61890"/>
                  </a:lnTo>
                  <a:lnTo>
                    <a:pt x="104460" y="61742"/>
                  </a:lnTo>
                  <a:lnTo>
                    <a:pt x="104460" y="61593"/>
                  </a:lnTo>
                  <a:lnTo>
                    <a:pt x="104510" y="61445"/>
                  </a:lnTo>
                  <a:lnTo>
                    <a:pt x="104584" y="61296"/>
                  </a:lnTo>
                  <a:lnTo>
                    <a:pt x="104683" y="61173"/>
                  </a:lnTo>
                  <a:lnTo>
                    <a:pt x="104806" y="61074"/>
                  </a:lnTo>
                  <a:lnTo>
                    <a:pt x="104955" y="60999"/>
                  </a:lnTo>
                  <a:lnTo>
                    <a:pt x="105103" y="60950"/>
                  </a:lnTo>
                  <a:lnTo>
                    <a:pt x="105252" y="60925"/>
                  </a:lnTo>
                  <a:close/>
                  <a:moveTo>
                    <a:pt x="113711" y="60604"/>
                  </a:moveTo>
                  <a:lnTo>
                    <a:pt x="113909" y="60628"/>
                  </a:lnTo>
                  <a:lnTo>
                    <a:pt x="114082" y="60678"/>
                  </a:lnTo>
                  <a:lnTo>
                    <a:pt x="114255" y="60777"/>
                  </a:lnTo>
                  <a:lnTo>
                    <a:pt x="114404" y="60901"/>
                  </a:lnTo>
                  <a:lnTo>
                    <a:pt x="114528" y="61049"/>
                  </a:lnTo>
                  <a:lnTo>
                    <a:pt x="114627" y="61222"/>
                  </a:lnTo>
                  <a:lnTo>
                    <a:pt x="114676" y="61395"/>
                  </a:lnTo>
                  <a:lnTo>
                    <a:pt x="114701" y="61593"/>
                  </a:lnTo>
                  <a:lnTo>
                    <a:pt x="114676" y="61766"/>
                  </a:lnTo>
                  <a:lnTo>
                    <a:pt x="114627" y="61964"/>
                  </a:lnTo>
                  <a:lnTo>
                    <a:pt x="114528" y="62137"/>
                  </a:lnTo>
                  <a:lnTo>
                    <a:pt x="114404" y="62286"/>
                  </a:lnTo>
                  <a:lnTo>
                    <a:pt x="114255" y="62409"/>
                  </a:lnTo>
                  <a:lnTo>
                    <a:pt x="114082" y="62508"/>
                  </a:lnTo>
                  <a:lnTo>
                    <a:pt x="113909" y="62558"/>
                  </a:lnTo>
                  <a:lnTo>
                    <a:pt x="113538" y="62558"/>
                  </a:lnTo>
                  <a:lnTo>
                    <a:pt x="113340" y="62508"/>
                  </a:lnTo>
                  <a:lnTo>
                    <a:pt x="113167" y="62409"/>
                  </a:lnTo>
                  <a:lnTo>
                    <a:pt x="113019" y="62286"/>
                  </a:lnTo>
                  <a:lnTo>
                    <a:pt x="112895" y="62137"/>
                  </a:lnTo>
                  <a:lnTo>
                    <a:pt x="112796" y="61964"/>
                  </a:lnTo>
                  <a:lnTo>
                    <a:pt x="112747" y="61766"/>
                  </a:lnTo>
                  <a:lnTo>
                    <a:pt x="112747" y="61593"/>
                  </a:lnTo>
                  <a:lnTo>
                    <a:pt x="112747" y="61395"/>
                  </a:lnTo>
                  <a:lnTo>
                    <a:pt x="112796" y="61222"/>
                  </a:lnTo>
                  <a:lnTo>
                    <a:pt x="112895" y="61049"/>
                  </a:lnTo>
                  <a:lnTo>
                    <a:pt x="113019" y="60901"/>
                  </a:lnTo>
                  <a:lnTo>
                    <a:pt x="113167" y="60777"/>
                  </a:lnTo>
                  <a:lnTo>
                    <a:pt x="113340" y="60678"/>
                  </a:lnTo>
                  <a:lnTo>
                    <a:pt x="113538" y="60628"/>
                  </a:lnTo>
                  <a:lnTo>
                    <a:pt x="113711" y="60604"/>
                  </a:lnTo>
                  <a:close/>
                  <a:moveTo>
                    <a:pt x="85883" y="61692"/>
                  </a:moveTo>
                  <a:lnTo>
                    <a:pt x="85982" y="61717"/>
                  </a:lnTo>
                  <a:lnTo>
                    <a:pt x="86056" y="61766"/>
                  </a:lnTo>
                  <a:lnTo>
                    <a:pt x="86131" y="61816"/>
                  </a:lnTo>
                  <a:lnTo>
                    <a:pt x="86180" y="61890"/>
                  </a:lnTo>
                  <a:lnTo>
                    <a:pt x="86205" y="61964"/>
                  </a:lnTo>
                  <a:lnTo>
                    <a:pt x="86230" y="62063"/>
                  </a:lnTo>
                  <a:lnTo>
                    <a:pt x="86254" y="62137"/>
                  </a:lnTo>
                  <a:lnTo>
                    <a:pt x="86230" y="62212"/>
                  </a:lnTo>
                  <a:lnTo>
                    <a:pt x="86205" y="62310"/>
                  </a:lnTo>
                  <a:lnTo>
                    <a:pt x="86180" y="62385"/>
                  </a:lnTo>
                  <a:lnTo>
                    <a:pt x="86131" y="62459"/>
                  </a:lnTo>
                  <a:lnTo>
                    <a:pt x="86056" y="62508"/>
                  </a:lnTo>
                  <a:lnTo>
                    <a:pt x="85982" y="62533"/>
                  </a:lnTo>
                  <a:lnTo>
                    <a:pt x="85883" y="62558"/>
                  </a:lnTo>
                  <a:lnTo>
                    <a:pt x="85809" y="62583"/>
                  </a:lnTo>
                  <a:lnTo>
                    <a:pt x="85735" y="62558"/>
                  </a:lnTo>
                  <a:lnTo>
                    <a:pt x="85636" y="62533"/>
                  </a:lnTo>
                  <a:lnTo>
                    <a:pt x="85562" y="62508"/>
                  </a:lnTo>
                  <a:lnTo>
                    <a:pt x="85488" y="62459"/>
                  </a:lnTo>
                  <a:lnTo>
                    <a:pt x="85438" y="62385"/>
                  </a:lnTo>
                  <a:lnTo>
                    <a:pt x="85389" y="62310"/>
                  </a:lnTo>
                  <a:lnTo>
                    <a:pt x="85364" y="62212"/>
                  </a:lnTo>
                  <a:lnTo>
                    <a:pt x="85364" y="62137"/>
                  </a:lnTo>
                  <a:lnTo>
                    <a:pt x="85364" y="62063"/>
                  </a:lnTo>
                  <a:lnTo>
                    <a:pt x="85389" y="61964"/>
                  </a:lnTo>
                  <a:lnTo>
                    <a:pt x="85438" y="61890"/>
                  </a:lnTo>
                  <a:lnTo>
                    <a:pt x="85488" y="61816"/>
                  </a:lnTo>
                  <a:lnTo>
                    <a:pt x="85562" y="61766"/>
                  </a:lnTo>
                  <a:lnTo>
                    <a:pt x="85636" y="61717"/>
                  </a:lnTo>
                  <a:lnTo>
                    <a:pt x="85735" y="61692"/>
                  </a:lnTo>
                  <a:close/>
                  <a:moveTo>
                    <a:pt x="79452" y="62038"/>
                  </a:moveTo>
                  <a:lnTo>
                    <a:pt x="79576" y="62063"/>
                  </a:lnTo>
                  <a:lnTo>
                    <a:pt x="79675" y="62137"/>
                  </a:lnTo>
                  <a:lnTo>
                    <a:pt x="79749" y="62236"/>
                  </a:lnTo>
                  <a:lnTo>
                    <a:pt x="79749" y="62360"/>
                  </a:lnTo>
                  <a:lnTo>
                    <a:pt x="79749" y="62459"/>
                  </a:lnTo>
                  <a:lnTo>
                    <a:pt x="79675" y="62558"/>
                  </a:lnTo>
                  <a:lnTo>
                    <a:pt x="79576" y="62632"/>
                  </a:lnTo>
                  <a:lnTo>
                    <a:pt x="79452" y="62657"/>
                  </a:lnTo>
                  <a:lnTo>
                    <a:pt x="79328" y="62632"/>
                  </a:lnTo>
                  <a:lnTo>
                    <a:pt x="79229" y="62558"/>
                  </a:lnTo>
                  <a:lnTo>
                    <a:pt x="79155" y="62459"/>
                  </a:lnTo>
                  <a:lnTo>
                    <a:pt x="79130" y="62360"/>
                  </a:lnTo>
                  <a:lnTo>
                    <a:pt x="79155" y="62236"/>
                  </a:lnTo>
                  <a:lnTo>
                    <a:pt x="79229" y="62137"/>
                  </a:lnTo>
                  <a:lnTo>
                    <a:pt x="79328" y="62063"/>
                  </a:lnTo>
                  <a:lnTo>
                    <a:pt x="79452" y="62038"/>
                  </a:lnTo>
                  <a:close/>
                  <a:moveTo>
                    <a:pt x="120613" y="60381"/>
                  </a:moveTo>
                  <a:lnTo>
                    <a:pt x="120835" y="60406"/>
                  </a:lnTo>
                  <a:lnTo>
                    <a:pt x="121033" y="60480"/>
                  </a:lnTo>
                  <a:lnTo>
                    <a:pt x="121231" y="60579"/>
                  </a:lnTo>
                  <a:lnTo>
                    <a:pt x="121404" y="60727"/>
                  </a:lnTo>
                  <a:lnTo>
                    <a:pt x="121553" y="60901"/>
                  </a:lnTo>
                  <a:lnTo>
                    <a:pt x="121652" y="61098"/>
                  </a:lnTo>
                  <a:lnTo>
                    <a:pt x="121726" y="61296"/>
                  </a:lnTo>
                  <a:lnTo>
                    <a:pt x="121750" y="61519"/>
                  </a:lnTo>
                  <a:lnTo>
                    <a:pt x="121726" y="61742"/>
                  </a:lnTo>
                  <a:lnTo>
                    <a:pt x="121652" y="61939"/>
                  </a:lnTo>
                  <a:lnTo>
                    <a:pt x="121553" y="62137"/>
                  </a:lnTo>
                  <a:lnTo>
                    <a:pt x="121404" y="62335"/>
                  </a:lnTo>
                  <a:lnTo>
                    <a:pt x="121231" y="62459"/>
                  </a:lnTo>
                  <a:lnTo>
                    <a:pt x="121033" y="62583"/>
                  </a:lnTo>
                  <a:lnTo>
                    <a:pt x="120835" y="62632"/>
                  </a:lnTo>
                  <a:lnTo>
                    <a:pt x="120613" y="62657"/>
                  </a:lnTo>
                  <a:lnTo>
                    <a:pt x="120390" y="62632"/>
                  </a:lnTo>
                  <a:lnTo>
                    <a:pt x="120192" y="62583"/>
                  </a:lnTo>
                  <a:lnTo>
                    <a:pt x="119994" y="62459"/>
                  </a:lnTo>
                  <a:lnTo>
                    <a:pt x="119821" y="62335"/>
                  </a:lnTo>
                  <a:lnTo>
                    <a:pt x="119673" y="62137"/>
                  </a:lnTo>
                  <a:lnTo>
                    <a:pt x="119549" y="61939"/>
                  </a:lnTo>
                  <a:lnTo>
                    <a:pt x="119500" y="61742"/>
                  </a:lnTo>
                  <a:lnTo>
                    <a:pt x="119475" y="61519"/>
                  </a:lnTo>
                  <a:lnTo>
                    <a:pt x="119500" y="61296"/>
                  </a:lnTo>
                  <a:lnTo>
                    <a:pt x="119549" y="61098"/>
                  </a:lnTo>
                  <a:lnTo>
                    <a:pt x="119673" y="60901"/>
                  </a:lnTo>
                  <a:lnTo>
                    <a:pt x="119821" y="60727"/>
                  </a:lnTo>
                  <a:lnTo>
                    <a:pt x="119994" y="60579"/>
                  </a:lnTo>
                  <a:lnTo>
                    <a:pt x="120192" y="60480"/>
                  </a:lnTo>
                  <a:lnTo>
                    <a:pt x="120390" y="60406"/>
                  </a:lnTo>
                  <a:lnTo>
                    <a:pt x="120613" y="60381"/>
                  </a:lnTo>
                  <a:close/>
                  <a:moveTo>
                    <a:pt x="123853" y="60233"/>
                  </a:moveTo>
                  <a:lnTo>
                    <a:pt x="124076" y="60257"/>
                  </a:lnTo>
                  <a:lnTo>
                    <a:pt x="124298" y="60332"/>
                  </a:lnTo>
                  <a:lnTo>
                    <a:pt x="124496" y="60431"/>
                  </a:lnTo>
                  <a:lnTo>
                    <a:pt x="124694" y="60604"/>
                  </a:lnTo>
                  <a:lnTo>
                    <a:pt x="124842" y="60777"/>
                  </a:lnTo>
                  <a:lnTo>
                    <a:pt x="124966" y="60999"/>
                  </a:lnTo>
                  <a:lnTo>
                    <a:pt x="125040" y="61222"/>
                  </a:lnTo>
                  <a:lnTo>
                    <a:pt x="125065" y="61445"/>
                  </a:lnTo>
                  <a:lnTo>
                    <a:pt x="125040" y="61692"/>
                  </a:lnTo>
                  <a:lnTo>
                    <a:pt x="124966" y="61915"/>
                  </a:lnTo>
                  <a:lnTo>
                    <a:pt x="124842" y="62113"/>
                  </a:lnTo>
                  <a:lnTo>
                    <a:pt x="124694" y="62310"/>
                  </a:lnTo>
                  <a:lnTo>
                    <a:pt x="124496" y="62459"/>
                  </a:lnTo>
                  <a:lnTo>
                    <a:pt x="124298" y="62583"/>
                  </a:lnTo>
                  <a:lnTo>
                    <a:pt x="124076" y="62632"/>
                  </a:lnTo>
                  <a:lnTo>
                    <a:pt x="123853" y="62657"/>
                  </a:lnTo>
                  <a:lnTo>
                    <a:pt x="123606" y="62632"/>
                  </a:lnTo>
                  <a:lnTo>
                    <a:pt x="123383" y="62583"/>
                  </a:lnTo>
                  <a:lnTo>
                    <a:pt x="123185" y="62459"/>
                  </a:lnTo>
                  <a:lnTo>
                    <a:pt x="122987" y="62310"/>
                  </a:lnTo>
                  <a:lnTo>
                    <a:pt x="122839" y="62113"/>
                  </a:lnTo>
                  <a:lnTo>
                    <a:pt x="122715" y="61915"/>
                  </a:lnTo>
                  <a:lnTo>
                    <a:pt x="122641" y="61692"/>
                  </a:lnTo>
                  <a:lnTo>
                    <a:pt x="122641" y="61445"/>
                  </a:lnTo>
                  <a:lnTo>
                    <a:pt x="122641" y="61222"/>
                  </a:lnTo>
                  <a:lnTo>
                    <a:pt x="122715" y="60999"/>
                  </a:lnTo>
                  <a:lnTo>
                    <a:pt x="122839" y="60777"/>
                  </a:lnTo>
                  <a:lnTo>
                    <a:pt x="122987" y="60604"/>
                  </a:lnTo>
                  <a:lnTo>
                    <a:pt x="123185" y="60431"/>
                  </a:lnTo>
                  <a:lnTo>
                    <a:pt x="123383" y="60332"/>
                  </a:lnTo>
                  <a:lnTo>
                    <a:pt x="123606" y="60257"/>
                  </a:lnTo>
                  <a:lnTo>
                    <a:pt x="123853" y="60233"/>
                  </a:lnTo>
                  <a:close/>
                  <a:moveTo>
                    <a:pt x="97831" y="61469"/>
                  </a:moveTo>
                  <a:lnTo>
                    <a:pt x="97954" y="61494"/>
                  </a:lnTo>
                  <a:lnTo>
                    <a:pt x="98078" y="61519"/>
                  </a:lnTo>
                  <a:lnTo>
                    <a:pt x="98202" y="61593"/>
                  </a:lnTo>
                  <a:lnTo>
                    <a:pt x="98301" y="61667"/>
                  </a:lnTo>
                  <a:lnTo>
                    <a:pt x="98375" y="61766"/>
                  </a:lnTo>
                  <a:lnTo>
                    <a:pt x="98449" y="61890"/>
                  </a:lnTo>
                  <a:lnTo>
                    <a:pt x="98474" y="62014"/>
                  </a:lnTo>
                  <a:lnTo>
                    <a:pt x="98499" y="62137"/>
                  </a:lnTo>
                  <a:lnTo>
                    <a:pt x="98474" y="62261"/>
                  </a:lnTo>
                  <a:lnTo>
                    <a:pt x="98449" y="62385"/>
                  </a:lnTo>
                  <a:lnTo>
                    <a:pt x="98375" y="62508"/>
                  </a:lnTo>
                  <a:lnTo>
                    <a:pt x="98301" y="62607"/>
                  </a:lnTo>
                  <a:lnTo>
                    <a:pt x="98202" y="62681"/>
                  </a:lnTo>
                  <a:lnTo>
                    <a:pt x="98078" y="62756"/>
                  </a:lnTo>
                  <a:lnTo>
                    <a:pt x="97954" y="62780"/>
                  </a:lnTo>
                  <a:lnTo>
                    <a:pt x="97831" y="62805"/>
                  </a:lnTo>
                  <a:lnTo>
                    <a:pt x="97707" y="62780"/>
                  </a:lnTo>
                  <a:lnTo>
                    <a:pt x="97583" y="62756"/>
                  </a:lnTo>
                  <a:lnTo>
                    <a:pt x="97460" y="62681"/>
                  </a:lnTo>
                  <a:lnTo>
                    <a:pt x="97361" y="62607"/>
                  </a:lnTo>
                  <a:lnTo>
                    <a:pt x="97287" y="62508"/>
                  </a:lnTo>
                  <a:lnTo>
                    <a:pt x="97212" y="62385"/>
                  </a:lnTo>
                  <a:lnTo>
                    <a:pt x="97188" y="62261"/>
                  </a:lnTo>
                  <a:lnTo>
                    <a:pt x="97163" y="62137"/>
                  </a:lnTo>
                  <a:lnTo>
                    <a:pt x="97188" y="62014"/>
                  </a:lnTo>
                  <a:lnTo>
                    <a:pt x="97212" y="61890"/>
                  </a:lnTo>
                  <a:lnTo>
                    <a:pt x="97287" y="61766"/>
                  </a:lnTo>
                  <a:lnTo>
                    <a:pt x="97361" y="61667"/>
                  </a:lnTo>
                  <a:lnTo>
                    <a:pt x="97460" y="61593"/>
                  </a:lnTo>
                  <a:lnTo>
                    <a:pt x="97583" y="61519"/>
                  </a:lnTo>
                  <a:lnTo>
                    <a:pt x="97707" y="61494"/>
                  </a:lnTo>
                  <a:lnTo>
                    <a:pt x="97831" y="61469"/>
                  </a:lnTo>
                  <a:close/>
                  <a:moveTo>
                    <a:pt x="88283" y="62137"/>
                  </a:moveTo>
                  <a:lnTo>
                    <a:pt x="88382" y="62162"/>
                  </a:lnTo>
                  <a:lnTo>
                    <a:pt x="88456" y="62212"/>
                  </a:lnTo>
                  <a:lnTo>
                    <a:pt x="88530" y="62286"/>
                  </a:lnTo>
                  <a:lnTo>
                    <a:pt x="88604" y="62360"/>
                  </a:lnTo>
                  <a:lnTo>
                    <a:pt x="88654" y="62459"/>
                  </a:lnTo>
                  <a:lnTo>
                    <a:pt x="88678" y="62533"/>
                  </a:lnTo>
                  <a:lnTo>
                    <a:pt x="88678" y="62632"/>
                  </a:lnTo>
                  <a:lnTo>
                    <a:pt x="88678" y="62731"/>
                  </a:lnTo>
                  <a:lnTo>
                    <a:pt x="88654" y="62830"/>
                  </a:lnTo>
                  <a:lnTo>
                    <a:pt x="88604" y="62904"/>
                  </a:lnTo>
                  <a:lnTo>
                    <a:pt x="88530" y="63003"/>
                  </a:lnTo>
                  <a:lnTo>
                    <a:pt x="88456" y="63053"/>
                  </a:lnTo>
                  <a:lnTo>
                    <a:pt x="88382" y="63102"/>
                  </a:lnTo>
                  <a:lnTo>
                    <a:pt x="88283" y="63127"/>
                  </a:lnTo>
                  <a:lnTo>
                    <a:pt x="88184" y="63151"/>
                  </a:lnTo>
                  <a:lnTo>
                    <a:pt x="88085" y="63127"/>
                  </a:lnTo>
                  <a:lnTo>
                    <a:pt x="87986" y="63102"/>
                  </a:lnTo>
                  <a:lnTo>
                    <a:pt x="87912" y="63053"/>
                  </a:lnTo>
                  <a:lnTo>
                    <a:pt x="87837" y="63003"/>
                  </a:lnTo>
                  <a:lnTo>
                    <a:pt x="87763" y="62904"/>
                  </a:lnTo>
                  <a:lnTo>
                    <a:pt x="87714" y="62830"/>
                  </a:lnTo>
                  <a:lnTo>
                    <a:pt x="87689" y="62731"/>
                  </a:lnTo>
                  <a:lnTo>
                    <a:pt x="87689" y="62632"/>
                  </a:lnTo>
                  <a:lnTo>
                    <a:pt x="87689" y="62533"/>
                  </a:lnTo>
                  <a:lnTo>
                    <a:pt x="87714" y="62459"/>
                  </a:lnTo>
                  <a:lnTo>
                    <a:pt x="87763" y="62360"/>
                  </a:lnTo>
                  <a:lnTo>
                    <a:pt x="87837" y="62286"/>
                  </a:lnTo>
                  <a:lnTo>
                    <a:pt x="87912" y="62212"/>
                  </a:lnTo>
                  <a:lnTo>
                    <a:pt x="87986" y="62162"/>
                  </a:lnTo>
                  <a:lnTo>
                    <a:pt x="88085" y="62137"/>
                  </a:lnTo>
                  <a:close/>
                  <a:moveTo>
                    <a:pt x="75544" y="62731"/>
                  </a:moveTo>
                  <a:lnTo>
                    <a:pt x="75618" y="62756"/>
                  </a:lnTo>
                  <a:lnTo>
                    <a:pt x="75692" y="62805"/>
                  </a:lnTo>
                  <a:lnTo>
                    <a:pt x="75742" y="62879"/>
                  </a:lnTo>
                  <a:lnTo>
                    <a:pt x="75766" y="62954"/>
                  </a:lnTo>
                  <a:lnTo>
                    <a:pt x="75742" y="63028"/>
                  </a:lnTo>
                  <a:lnTo>
                    <a:pt x="75692" y="63102"/>
                  </a:lnTo>
                  <a:lnTo>
                    <a:pt x="75618" y="63151"/>
                  </a:lnTo>
                  <a:lnTo>
                    <a:pt x="75544" y="63176"/>
                  </a:lnTo>
                  <a:lnTo>
                    <a:pt x="75445" y="63151"/>
                  </a:lnTo>
                  <a:lnTo>
                    <a:pt x="75371" y="63102"/>
                  </a:lnTo>
                  <a:lnTo>
                    <a:pt x="75321" y="63028"/>
                  </a:lnTo>
                  <a:lnTo>
                    <a:pt x="75321" y="62954"/>
                  </a:lnTo>
                  <a:lnTo>
                    <a:pt x="75321" y="62879"/>
                  </a:lnTo>
                  <a:lnTo>
                    <a:pt x="75371" y="62805"/>
                  </a:lnTo>
                  <a:lnTo>
                    <a:pt x="75445" y="62756"/>
                  </a:lnTo>
                  <a:lnTo>
                    <a:pt x="75544" y="62731"/>
                  </a:lnTo>
                  <a:close/>
                  <a:moveTo>
                    <a:pt x="95580" y="62014"/>
                  </a:moveTo>
                  <a:lnTo>
                    <a:pt x="95703" y="62063"/>
                  </a:lnTo>
                  <a:lnTo>
                    <a:pt x="95802" y="62113"/>
                  </a:lnTo>
                  <a:lnTo>
                    <a:pt x="95901" y="62187"/>
                  </a:lnTo>
                  <a:lnTo>
                    <a:pt x="95976" y="62286"/>
                  </a:lnTo>
                  <a:lnTo>
                    <a:pt x="96050" y="62409"/>
                  </a:lnTo>
                  <a:lnTo>
                    <a:pt x="96075" y="62508"/>
                  </a:lnTo>
                  <a:lnTo>
                    <a:pt x="96075" y="62632"/>
                  </a:lnTo>
                  <a:lnTo>
                    <a:pt x="96075" y="62756"/>
                  </a:lnTo>
                  <a:lnTo>
                    <a:pt x="96050" y="62879"/>
                  </a:lnTo>
                  <a:lnTo>
                    <a:pt x="95976" y="62978"/>
                  </a:lnTo>
                  <a:lnTo>
                    <a:pt x="95901" y="63077"/>
                  </a:lnTo>
                  <a:lnTo>
                    <a:pt x="95802" y="63176"/>
                  </a:lnTo>
                  <a:lnTo>
                    <a:pt x="95703" y="63226"/>
                  </a:lnTo>
                  <a:lnTo>
                    <a:pt x="95580" y="63250"/>
                  </a:lnTo>
                  <a:lnTo>
                    <a:pt x="95456" y="63275"/>
                  </a:lnTo>
                  <a:lnTo>
                    <a:pt x="95332" y="63250"/>
                  </a:lnTo>
                  <a:lnTo>
                    <a:pt x="95209" y="63226"/>
                  </a:lnTo>
                  <a:lnTo>
                    <a:pt x="95110" y="63176"/>
                  </a:lnTo>
                  <a:lnTo>
                    <a:pt x="95011" y="63077"/>
                  </a:lnTo>
                  <a:lnTo>
                    <a:pt x="94937" y="62978"/>
                  </a:lnTo>
                  <a:lnTo>
                    <a:pt x="94862" y="62879"/>
                  </a:lnTo>
                  <a:lnTo>
                    <a:pt x="94838" y="62756"/>
                  </a:lnTo>
                  <a:lnTo>
                    <a:pt x="94813" y="62632"/>
                  </a:lnTo>
                  <a:lnTo>
                    <a:pt x="94838" y="62508"/>
                  </a:lnTo>
                  <a:lnTo>
                    <a:pt x="94862" y="62409"/>
                  </a:lnTo>
                  <a:lnTo>
                    <a:pt x="94937" y="62286"/>
                  </a:lnTo>
                  <a:lnTo>
                    <a:pt x="95011" y="62187"/>
                  </a:lnTo>
                  <a:lnTo>
                    <a:pt x="95110" y="62113"/>
                  </a:lnTo>
                  <a:lnTo>
                    <a:pt x="95209" y="62063"/>
                  </a:lnTo>
                  <a:lnTo>
                    <a:pt x="95332" y="62014"/>
                  </a:lnTo>
                  <a:close/>
                  <a:moveTo>
                    <a:pt x="71759" y="63127"/>
                  </a:moveTo>
                  <a:lnTo>
                    <a:pt x="71809" y="63151"/>
                  </a:lnTo>
                  <a:lnTo>
                    <a:pt x="71833" y="63201"/>
                  </a:lnTo>
                  <a:lnTo>
                    <a:pt x="71833" y="63250"/>
                  </a:lnTo>
                  <a:lnTo>
                    <a:pt x="71833" y="63300"/>
                  </a:lnTo>
                  <a:lnTo>
                    <a:pt x="71809" y="63325"/>
                  </a:lnTo>
                  <a:lnTo>
                    <a:pt x="71759" y="63349"/>
                  </a:lnTo>
                  <a:lnTo>
                    <a:pt x="71710" y="63374"/>
                  </a:lnTo>
                  <a:lnTo>
                    <a:pt x="71660" y="63349"/>
                  </a:lnTo>
                  <a:lnTo>
                    <a:pt x="71635" y="63325"/>
                  </a:lnTo>
                  <a:lnTo>
                    <a:pt x="71611" y="63300"/>
                  </a:lnTo>
                  <a:lnTo>
                    <a:pt x="71586" y="63250"/>
                  </a:lnTo>
                  <a:lnTo>
                    <a:pt x="71611" y="63201"/>
                  </a:lnTo>
                  <a:lnTo>
                    <a:pt x="71635" y="63151"/>
                  </a:lnTo>
                  <a:lnTo>
                    <a:pt x="71660" y="63127"/>
                  </a:lnTo>
                  <a:close/>
                  <a:moveTo>
                    <a:pt x="90608" y="62335"/>
                  </a:moveTo>
                  <a:lnTo>
                    <a:pt x="90707" y="62360"/>
                  </a:lnTo>
                  <a:lnTo>
                    <a:pt x="90806" y="62385"/>
                  </a:lnTo>
                  <a:lnTo>
                    <a:pt x="90905" y="62434"/>
                  </a:lnTo>
                  <a:lnTo>
                    <a:pt x="91004" y="62508"/>
                  </a:lnTo>
                  <a:lnTo>
                    <a:pt x="91053" y="62583"/>
                  </a:lnTo>
                  <a:lnTo>
                    <a:pt x="91103" y="62681"/>
                  </a:lnTo>
                  <a:lnTo>
                    <a:pt x="91152" y="62780"/>
                  </a:lnTo>
                  <a:lnTo>
                    <a:pt x="91152" y="62904"/>
                  </a:lnTo>
                  <a:lnTo>
                    <a:pt x="91152" y="63003"/>
                  </a:lnTo>
                  <a:lnTo>
                    <a:pt x="91103" y="63102"/>
                  </a:lnTo>
                  <a:lnTo>
                    <a:pt x="91053" y="63201"/>
                  </a:lnTo>
                  <a:lnTo>
                    <a:pt x="91004" y="63275"/>
                  </a:lnTo>
                  <a:lnTo>
                    <a:pt x="90905" y="63349"/>
                  </a:lnTo>
                  <a:lnTo>
                    <a:pt x="90806" y="63399"/>
                  </a:lnTo>
                  <a:lnTo>
                    <a:pt x="90707" y="63424"/>
                  </a:lnTo>
                  <a:lnTo>
                    <a:pt x="90608" y="63448"/>
                  </a:lnTo>
                  <a:lnTo>
                    <a:pt x="90509" y="63424"/>
                  </a:lnTo>
                  <a:lnTo>
                    <a:pt x="90385" y="63399"/>
                  </a:lnTo>
                  <a:lnTo>
                    <a:pt x="90311" y="63349"/>
                  </a:lnTo>
                  <a:lnTo>
                    <a:pt x="90212" y="63275"/>
                  </a:lnTo>
                  <a:lnTo>
                    <a:pt x="90138" y="63201"/>
                  </a:lnTo>
                  <a:lnTo>
                    <a:pt x="90088" y="63102"/>
                  </a:lnTo>
                  <a:lnTo>
                    <a:pt x="90064" y="63003"/>
                  </a:lnTo>
                  <a:lnTo>
                    <a:pt x="90064" y="62904"/>
                  </a:lnTo>
                  <a:lnTo>
                    <a:pt x="90064" y="62780"/>
                  </a:lnTo>
                  <a:lnTo>
                    <a:pt x="90088" y="62681"/>
                  </a:lnTo>
                  <a:lnTo>
                    <a:pt x="90138" y="62583"/>
                  </a:lnTo>
                  <a:lnTo>
                    <a:pt x="90212" y="62508"/>
                  </a:lnTo>
                  <a:lnTo>
                    <a:pt x="90311" y="62434"/>
                  </a:lnTo>
                  <a:lnTo>
                    <a:pt x="90410" y="62385"/>
                  </a:lnTo>
                  <a:lnTo>
                    <a:pt x="90509" y="62360"/>
                  </a:lnTo>
                  <a:lnTo>
                    <a:pt x="90608" y="62335"/>
                  </a:lnTo>
                  <a:close/>
                  <a:moveTo>
                    <a:pt x="93032" y="62286"/>
                  </a:moveTo>
                  <a:lnTo>
                    <a:pt x="93156" y="62310"/>
                  </a:lnTo>
                  <a:lnTo>
                    <a:pt x="93255" y="62335"/>
                  </a:lnTo>
                  <a:lnTo>
                    <a:pt x="93354" y="62385"/>
                  </a:lnTo>
                  <a:lnTo>
                    <a:pt x="93453" y="62484"/>
                  </a:lnTo>
                  <a:lnTo>
                    <a:pt x="93527" y="62558"/>
                  </a:lnTo>
                  <a:lnTo>
                    <a:pt x="93576" y="62657"/>
                  </a:lnTo>
                  <a:lnTo>
                    <a:pt x="93626" y="62780"/>
                  </a:lnTo>
                  <a:lnTo>
                    <a:pt x="93626" y="62904"/>
                  </a:lnTo>
                  <a:lnTo>
                    <a:pt x="93626" y="63003"/>
                  </a:lnTo>
                  <a:lnTo>
                    <a:pt x="93576" y="63127"/>
                  </a:lnTo>
                  <a:lnTo>
                    <a:pt x="93527" y="63226"/>
                  </a:lnTo>
                  <a:lnTo>
                    <a:pt x="93453" y="63325"/>
                  </a:lnTo>
                  <a:lnTo>
                    <a:pt x="93354" y="63399"/>
                  </a:lnTo>
                  <a:lnTo>
                    <a:pt x="93255" y="63448"/>
                  </a:lnTo>
                  <a:lnTo>
                    <a:pt x="93156" y="63473"/>
                  </a:lnTo>
                  <a:lnTo>
                    <a:pt x="93032" y="63498"/>
                  </a:lnTo>
                  <a:lnTo>
                    <a:pt x="92933" y="63473"/>
                  </a:lnTo>
                  <a:lnTo>
                    <a:pt x="92809" y="63448"/>
                  </a:lnTo>
                  <a:lnTo>
                    <a:pt x="92710" y="63399"/>
                  </a:lnTo>
                  <a:lnTo>
                    <a:pt x="92611" y="63325"/>
                  </a:lnTo>
                  <a:lnTo>
                    <a:pt x="92537" y="63226"/>
                  </a:lnTo>
                  <a:lnTo>
                    <a:pt x="92488" y="63127"/>
                  </a:lnTo>
                  <a:lnTo>
                    <a:pt x="92463" y="63003"/>
                  </a:lnTo>
                  <a:lnTo>
                    <a:pt x="92438" y="62904"/>
                  </a:lnTo>
                  <a:lnTo>
                    <a:pt x="92463" y="62780"/>
                  </a:lnTo>
                  <a:lnTo>
                    <a:pt x="92488" y="62657"/>
                  </a:lnTo>
                  <a:lnTo>
                    <a:pt x="92537" y="62558"/>
                  </a:lnTo>
                  <a:lnTo>
                    <a:pt x="92611" y="62484"/>
                  </a:lnTo>
                  <a:lnTo>
                    <a:pt x="92710" y="62385"/>
                  </a:lnTo>
                  <a:lnTo>
                    <a:pt x="92809" y="62335"/>
                  </a:lnTo>
                  <a:lnTo>
                    <a:pt x="92933" y="62310"/>
                  </a:lnTo>
                  <a:lnTo>
                    <a:pt x="93032" y="62286"/>
                  </a:lnTo>
                  <a:close/>
                  <a:moveTo>
                    <a:pt x="116383" y="61469"/>
                  </a:moveTo>
                  <a:lnTo>
                    <a:pt x="116581" y="61494"/>
                  </a:lnTo>
                  <a:lnTo>
                    <a:pt x="116779" y="61544"/>
                  </a:lnTo>
                  <a:lnTo>
                    <a:pt x="116976" y="61643"/>
                  </a:lnTo>
                  <a:lnTo>
                    <a:pt x="117150" y="61791"/>
                  </a:lnTo>
                  <a:lnTo>
                    <a:pt x="117273" y="61964"/>
                  </a:lnTo>
                  <a:lnTo>
                    <a:pt x="117372" y="62137"/>
                  </a:lnTo>
                  <a:lnTo>
                    <a:pt x="117422" y="62335"/>
                  </a:lnTo>
                  <a:lnTo>
                    <a:pt x="117446" y="62533"/>
                  </a:lnTo>
                  <a:lnTo>
                    <a:pt x="117422" y="62731"/>
                  </a:lnTo>
                  <a:lnTo>
                    <a:pt x="117372" y="62929"/>
                  </a:lnTo>
                  <a:lnTo>
                    <a:pt x="117273" y="63127"/>
                  </a:lnTo>
                  <a:lnTo>
                    <a:pt x="117150" y="63275"/>
                  </a:lnTo>
                  <a:lnTo>
                    <a:pt x="116976" y="63424"/>
                  </a:lnTo>
                  <a:lnTo>
                    <a:pt x="116779" y="63523"/>
                  </a:lnTo>
                  <a:lnTo>
                    <a:pt x="116581" y="63572"/>
                  </a:lnTo>
                  <a:lnTo>
                    <a:pt x="116383" y="63597"/>
                  </a:lnTo>
                  <a:lnTo>
                    <a:pt x="116185" y="63572"/>
                  </a:lnTo>
                  <a:lnTo>
                    <a:pt x="115987" y="63523"/>
                  </a:lnTo>
                  <a:lnTo>
                    <a:pt x="115814" y="63424"/>
                  </a:lnTo>
                  <a:lnTo>
                    <a:pt x="115641" y="63275"/>
                  </a:lnTo>
                  <a:lnTo>
                    <a:pt x="115492" y="63127"/>
                  </a:lnTo>
                  <a:lnTo>
                    <a:pt x="115393" y="62929"/>
                  </a:lnTo>
                  <a:lnTo>
                    <a:pt x="115344" y="62731"/>
                  </a:lnTo>
                  <a:lnTo>
                    <a:pt x="115319" y="62533"/>
                  </a:lnTo>
                  <a:lnTo>
                    <a:pt x="115344" y="62335"/>
                  </a:lnTo>
                  <a:lnTo>
                    <a:pt x="115393" y="62137"/>
                  </a:lnTo>
                  <a:lnTo>
                    <a:pt x="115492" y="61964"/>
                  </a:lnTo>
                  <a:lnTo>
                    <a:pt x="115641" y="61791"/>
                  </a:lnTo>
                  <a:lnTo>
                    <a:pt x="115814" y="61643"/>
                  </a:lnTo>
                  <a:lnTo>
                    <a:pt x="115987" y="61544"/>
                  </a:lnTo>
                  <a:lnTo>
                    <a:pt x="116185" y="61494"/>
                  </a:lnTo>
                  <a:lnTo>
                    <a:pt x="116383" y="61469"/>
                  </a:lnTo>
                  <a:close/>
                  <a:moveTo>
                    <a:pt x="103248" y="62137"/>
                  </a:moveTo>
                  <a:lnTo>
                    <a:pt x="103396" y="62187"/>
                  </a:lnTo>
                  <a:lnTo>
                    <a:pt x="103520" y="62261"/>
                  </a:lnTo>
                  <a:lnTo>
                    <a:pt x="103644" y="62360"/>
                  </a:lnTo>
                  <a:lnTo>
                    <a:pt x="103743" y="62484"/>
                  </a:lnTo>
                  <a:lnTo>
                    <a:pt x="103817" y="62607"/>
                  </a:lnTo>
                  <a:lnTo>
                    <a:pt x="103866" y="62756"/>
                  </a:lnTo>
                  <a:lnTo>
                    <a:pt x="103891" y="62904"/>
                  </a:lnTo>
                  <a:lnTo>
                    <a:pt x="103866" y="63077"/>
                  </a:lnTo>
                  <a:lnTo>
                    <a:pt x="103817" y="63201"/>
                  </a:lnTo>
                  <a:lnTo>
                    <a:pt x="103743" y="63349"/>
                  </a:lnTo>
                  <a:lnTo>
                    <a:pt x="103644" y="63473"/>
                  </a:lnTo>
                  <a:lnTo>
                    <a:pt x="103520" y="63572"/>
                  </a:lnTo>
                  <a:lnTo>
                    <a:pt x="103396" y="63646"/>
                  </a:lnTo>
                  <a:lnTo>
                    <a:pt x="103248" y="63696"/>
                  </a:lnTo>
                  <a:lnTo>
                    <a:pt x="102951" y="63696"/>
                  </a:lnTo>
                  <a:lnTo>
                    <a:pt x="102803" y="63646"/>
                  </a:lnTo>
                  <a:lnTo>
                    <a:pt x="102654" y="63572"/>
                  </a:lnTo>
                  <a:lnTo>
                    <a:pt x="102531" y="63473"/>
                  </a:lnTo>
                  <a:lnTo>
                    <a:pt x="102432" y="63349"/>
                  </a:lnTo>
                  <a:lnTo>
                    <a:pt x="102357" y="63201"/>
                  </a:lnTo>
                  <a:lnTo>
                    <a:pt x="102333" y="63077"/>
                  </a:lnTo>
                  <a:lnTo>
                    <a:pt x="102308" y="62904"/>
                  </a:lnTo>
                  <a:lnTo>
                    <a:pt x="102333" y="62756"/>
                  </a:lnTo>
                  <a:lnTo>
                    <a:pt x="102357" y="62607"/>
                  </a:lnTo>
                  <a:lnTo>
                    <a:pt x="102432" y="62484"/>
                  </a:lnTo>
                  <a:lnTo>
                    <a:pt x="102531" y="62360"/>
                  </a:lnTo>
                  <a:lnTo>
                    <a:pt x="102654" y="62261"/>
                  </a:lnTo>
                  <a:lnTo>
                    <a:pt x="102803" y="62187"/>
                  </a:lnTo>
                  <a:lnTo>
                    <a:pt x="102951" y="62137"/>
                  </a:lnTo>
                  <a:close/>
                  <a:moveTo>
                    <a:pt x="81653" y="63028"/>
                  </a:moveTo>
                  <a:lnTo>
                    <a:pt x="81802" y="63053"/>
                  </a:lnTo>
                  <a:lnTo>
                    <a:pt x="81876" y="63102"/>
                  </a:lnTo>
                  <a:lnTo>
                    <a:pt x="81926" y="63151"/>
                  </a:lnTo>
                  <a:lnTo>
                    <a:pt x="81975" y="63201"/>
                  </a:lnTo>
                  <a:lnTo>
                    <a:pt x="82025" y="63275"/>
                  </a:lnTo>
                  <a:lnTo>
                    <a:pt x="82049" y="63424"/>
                  </a:lnTo>
                  <a:lnTo>
                    <a:pt x="82025" y="63572"/>
                  </a:lnTo>
                  <a:lnTo>
                    <a:pt x="81975" y="63646"/>
                  </a:lnTo>
                  <a:lnTo>
                    <a:pt x="81926" y="63696"/>
                  </a:lnTo>
                  <a:lnTo>
                    <a:pt x="81876" y="63745"/>
                  </a:lnTo>
                  <a:lnTo>
                    <a:pt x="81802" y="63795"/>
                  </a:lnTo>
                  <a:lnTo>
                    <a:pt x="81653" y="63819"/>
                  </a:lnTo>
                  <a:lnTo>
                    <a:pt x="81505" y="63795"/>
                  </a:lnTo>
                  <a:lnTo>
                    <a:pt x="81456" y="63745"/>
                  </a:lnTo>
                  <a:lnTo>
                    <a:pt x="81381" y="63696"/>
                  </a:lnTo>
                  <a:lnTo>
                    <a:pt x="81332" y="63646"/>
                  </a:lnTo>
                  <a:lnTo>
                    <a:pt x="81307" y="63572"/>
                  </a:lnTo>
                  <a:lnTo>
                    <a:pt x="81258" y="63424"/>
                  </a:lnTo>
                  <a:lnTo>
                    <a:pt x="81307" y="63275"/>
                  </a:lnTo>
                  <a:lnTo>
                    <a:pt x="81332" y="63201"/>
                  </a:lnTo>
                  <a:lnTo>
                    <a:pt x="81381" y="63151"/>
                  </a:lnTo>
                  <a:lnTo>
                    <a:pt x="81456" y="63102"/>
                  </a:lnTo>
                  <a:lnTo>
                    <a:pt x="81505" y="63053"/>
                  </a:lnTo>
                  <a:lnTo>
                    <a:pt x="81653" y="63028"/>
                  </a:lnTo>
                  <a:close/>
                  <a:moveTo>
                    <a:pt x="108096" y="62063"/>
                  </a:moveTo>
                  <a:lnTo>
                    <a:pt x="108269" y="62088"/>
                  </a:lnTo>
                  <a:lnTo>
                    <a:pt x="108443" y="62137"/>
                  </a:lnTo>
                  <a:lnTo>
                    <a:pt x="108591" y="62212"/>
                  </a:lnTo>
                  <a:lnTo>
                    <a:pt x="108739" y="62335"/>
                  </a:lnTo>
                  <a:lnTo>
                    <a:pt x="108838" y="62459"/>
                  </a:lnTo>
                  <a:lnTo>
                    <a:pt x="108937" y="62607"/>
                  </a:lnTo>
                  <a:lnTo>
                    <a:pt x="108987" y="62780"/>
                  </a:lnTo>
                  <a:lnTo>
                    <a:pt x="108987" y="62954"/>
                  </a:lnTo>
                  <a:lnTo>
                    <a:pt x="108987" y="63127"/>
                  </a:lnTo>
                  <a:lnTo>
                    <a:pt x="108937" y="63275"/>
                  </a:lnTo>
                  <a:lnTo>
                    <a:pt x="108838" y="63448"/>
                  </a:lnTo>
                  <a:lnTo>
                    <a:pt x="108739" y="63572"/>
                  </a:lnTo>
                  <a:lnTo>
                    <a:pt x="108591" y="63696"/>
                  </a:lnTo>
                  <a:lnTo>
                    <a:pt x="108443" y="63770"/>
                  </a:lnTo>
                  <a:lnTo>
                    <a:pt x="108269" y="63819"/>
                  </a:lnTo>
                  <a:lnTo>
                    <a:pt x="108096" y="63844"/>
                  </a:lnTo>
                  <a:lnTo>
                    <a:pt x="107923" y="63819"/>
                  </a:lnTo>
                  <a:lnTo>
                    <a:pt x="107775" y="63770"/>
                  </a:lnTo>
                  <a:lnTo>
                    <a:pt x="107602" y="63696"/>
                  </a:lnTo>
                  <a:lnTo>
                    <a:pt x="107478" y="63572"/>
                  </a:lnTo>
                  <a:lnTo>
                    <a:pt x="107354" y="63448"/>
                  </a:lnTo>
                  <a:lnTo>
                    <a:pt x="107280" y="63275"/>
                  </a:lnTo>
                  <a:lnTo>
                    <a:pt x="107230" y="63127"/>
                  </a:lnTo>
                  <a:lnTo>
                    <a:pt x="107206" y="62954"/>
                  </a:lnTo>
                  <a:lnTo>
                    <a:pt x="107230" y="62780"/>
                  </a:lnTo>
                  <a:lnTo>
                    <a:pt x="107280" y="62607"/>
                  </a:lnTo>
                  <a:lnTo>
                    <a:pt x="107354" y="62459"/>
                  </a:lnTo>
                  <a:lnTo>
                    <a:pt x="107478" y="62335"/>
                  </a:lnTo>
                  <a:lnTo>
                    <a:pt x="107602" y="62212"/>
                  </a:lnTo>
                  <a:lnTo>
                    <a:pt x="107775" y="62137"/>
                  </a:lnTo>
                  <a:lnTo>
                    <a:pt x="107923" y="62088"/>
                  </a:lnTo>
                  <a:lnTo>
                    <a:pt x="108096" y="62063"/>
                  </a:lnTo>
                  <a:close/>
                  <a:moveTo>
                    <a:pt x="111930" y="62261"/>
                  </a:moveTo>
                  <a:lnTo>
                    <a:pt x="112128" y="62286"/>
                  </a:lnTo>
                  <a:lnTo>
                    <a:pt x="112301" y="62335"/>
                  </a:lnTo>
                  <a:lnTo>
                    <a:pt x="112474" y="62434"/>
                  </a:lnTo>
                  <a:lnTo>
                    <a:pt x="112623" y="62558"/>
                  </a:lnTo>
                  <a:lnTo>
                    <a:pt x="112747" y="62706"/>
                  </a:lnTo>
                  <a:lnTo>
                    <a:pt x="112846" y="62879"/>
                  </a:lnTo>
                  <a:lnTo>
                    <a:pt x="112895" y="63053"/>
                  </a:lnTo>
                  <a:lnTo>
                    <a:pt x="112920" y="63250"/>
                  </a:lnTo>
                  <a:lnTo>
                    <a:pt x="112895" y="63424"/>
                  </a:lnTo>
                  <a:lnTo>
                    <a:pt x="112846" y="63597"/>
                  </a:lnTo>
                  <a:lnTo>
                    <a:pt x="112747" y="63770"/>
                  </a:lnTo>
                  <a:lnTo>
                    <a:pt x="112623" y="63943"/>
                  </a:lnTo>
                  <a:lnTo>
                    <a:pt x="112474" y="64067"/>
                  </a:lnTo>
                  <a:lnTo>
                    <a:pt x="112301" y="64141"/>
                  </a:lnTo>
                  <a:lnTo>
                    <a:pt x="112128" y="64190"/>
                  </a:lnTo>
                  <a:lnTo>
                    <a:pt x="111930" y="64215"/>
                  </a:lnTo>
                  <a:lnTo>
                    <a:pt x="111757" y="64190"/>
                  </a:lnTo>
                  <a:lnTo>
                    <a:pt x="111559" y="64141"/>
                  </a:lnTo>
                  <a:lnTo>
                    <a:pt x="111386" y="64067"/>
                  </a:lnTo>
                  <a:lnTo>
                    <a:pt x="111238" y="63943"/>
                  </a:lnTo>
                  <a:lnTo>
                    <a:pt x="111114" y="63770"/>
                  </a:lnTo>
                  <a:lnTo>
                    <a:pt x="111015" y="63597"/>
                  </a:lnTo>
                  <a:lnTo>
                    <a:pt x="110966" y="63424"/>
                  </a:lnTo>
                  <a:lnTo>
                    <a:pt x="110966" y="63250"/>
                  </a:lnTo>
                  <a:lnTo>
                    <a:pt x="110966" y="63053"/>
                  </a:lnTo>
                  <a:lnTo>
                    <a:pt x="111015" y="62879"/>
                  </a:lnTo>
                  <a:lnTo>
                    <a:pt x="111114" y="62706"/>
                  </a:lnTo>
                  <a:lnTo>
                    <a:pt x="111238" y="62558"/>
                  </a:lnTo>
                  <a:lnTo>
                    <a:pt x="111386" y="62434"/>
                  </a:lnTo>
                  <a:lnTo>
                    <a:pt x="111559" y="62335"/>
                  </a:lnTo>
                  <a:lnTo>
                    <a:pt x="111757" y="62286"/>
                  </a:lnTo>
                  <a:lnTo>
                    <a:pt x="111930" y="62261"/>
                  </a:lnTo>
                  <a:close/>
                  <a:moveTo>
                    <a:pt x="119054" y="62286"/>
                  </a:moveTo>
                  <a:lnTo>
                    <a:pt x="119277" y="62310"/>
                  </a:lnTo>
                  <a:lnTo>
                    <a:pt x="119475" y="62385"/>
                  </a:lnTo>
                  <a:lnTo>
                    <a:pt x="119673" y="62484"/>
                  </a:lnTo>
                  <a:lnTo>
                    <a:pt x="119846" y="62632"/>
                  </a:lnTo>
                  <a:lnTo>
                    <a:pt x="119994" y="62805"/>
                  </a:lnTo>
                  <a:lnTo>
                    <a:pt x="120118" y="63003"/>
                  </a:lnTo>
                  <a:lnTo>
                    <a:pt x="120167" y="63226"/>
                  </a:lnTo>
                  <a:lnTo>
                    <a:pt x="120192" y="63424"/>
                  </a:lnTo>
                  <a:lnTo>
                    <a:pt x="120167" y="63646"/>
                  </a:lnTo>
                  <a:lnTo>
                    <a:pt x="120118" y="63869"/>
                  </a:lnTo>
                  <a:lnTo>
                    <a:pt x="119994" y="64067"/>
                  </a:lnTo>
                  <a:lnTo>
                    <a:pt x="119846" y="64240"/>
                  </a:lnTo>
                  <a:lnTo>
                    <a:pt x="119673" y="64388"/>
                  </a:lnTo>
                  <a:lnTo>
                    <a:pt x="119475" y="64487"/>
                  </a:lnTo>
                  <a:lnTo>
                    <a:pt x="119277" y="64561"/>
                  </a:lnTo>
                  <a:lnTo>
                    <a:pt x="118832" y="64561"/>
                  </a:lnTo>
                  <a:lnTo>
                    <a:pt x="118634" y="64487"/>
                  </a:lnTo>
                  <a:lnTo>
                    <a:pt x="118436" y="64388"/>
                  </a:lnTo>
                  <a:lnTo>
                    <a:pt x="118238" y="64240"/>
                  </a:lnTo>
                  <a:lnTo>
                    <a:pt x="118090" y="64067"/>
                  </a:lnTo>
                  <a:lnTo>
                    <a:pt x="117991" y="63869"/>
                  </a:lnTo>
                  <a:lnTo>
                    <a:pt x="117941" y="63646"/>
                  </a:lnTo>
                  <a:lnTo>
                    <a:pt x="117916" y="63424"/>
                  </a:lnTo>
                  <a:lnTo>
                    <a:pt x="117941" y="63226"/>
                  </a:lnTo>
                  <a:lnTo>
                    <a:pt x="117991" y="63003"/>
                  </a:lnTo>
                  <a:lnTo>
                    <a:pt x="118090" y="62805"/>
                  </a:lnTo>
                  <a:lnTo>
                    <a:pt x="118238" y="62632"/>
                  </a:lnTo>
                  <a:lnTo>
                    <a:pt x="118436" y="62484"/>
                  </a:lnTo>
                  <a:lnTo>
                    <a:pt x="118634" y="62385"/>
                  </a:lnTo>
                  <a:lnTo>
                    <a:pt x="118832" y="62310"/>
                  </a:lnTo>
                  <a:lnTo>
                    <a:pt x="119054" y="62286"/>
                  </a:lnTo>
                  <a:close/>
                  <a:moveTo>
                    <a:pt x="77621" y="63968"/>
                  </a:moveTo>
                  <a:lnTo>
                    <a:pt x="77745" y="63992"/>
                  </a:lnTo>
                  <a:lnTo>
                    <a:pt x="77844" y="64067"/>
                  </a:lnTo>
                  <a:lnTo>
                    <a:pt x="77918" y="64166"/>
                  </a:lnTo>
                  <a:lnTo>
                    <a:pt x="77943" y="64289"/>
                  </a:lnTo>
                  <a:lnTo>
                    <a:pt x="77918" y="64413"/>
                  </a:lnTo>
                  <a:lnTo>
                    <a:pt x="77844" y="64512"/>
                  </a:lnTo>
                  <a:lnTo>
                    <a:pt x="77745" y="64586"/>
                  </a:lnTo>
                  <a:lnTo>
                    <a:pt x="77621" y="64611"/>
                  </a:lnTo>
                  <a:lnTo>
                    <a:pt x="77498" y="64586"/>
                  </a:lnTo>
                  <a:lnTo>
                    <a:pt x="77399" y="64512"/>
                  </a:lnTo>
                  <a:lnTo>
                    <a:pt x="77325" y="64413"/>
                  </a:lnTo>
                  <a:lnTo>
                    <a:pt x="77300" y="64289"/>
                  </a:lnTo>
                  <a:lnTo>
                    <a:pt x="77325" y="64166"/>
                  </a:lnTo>
                  <a:lnTo>
                    <a:pt x="77399" y="64067"/>
                  </a:lnTo>
                  <a:lnTo>
                    <a:pt x="77498" y="63992"/>
                  </a:lnTo>
                  <a:lnTo>
                    <a:pt x="77621" y="63968"/>
                  </a:lnTo>
                  <a:close/>
                  <a:moveTo>
                    <a:pt x="100997" y="63127"/>
                  </a:moveTo>
                  <a:lnTo>
                    <a:pt x="101121" y="63176"/>
                  </a:lnTo>
                  <a:lnTo>
                    <a:pt x="101269" y="63250"/>
                  </a:lnTo>
                  <a:lnTo>
                    <a:pt x="101368" y="63349"/>
                  </a:lnTo>
                  <a:lnTo>
                    <a:pt x="101467" y="63473"/>
                  </a:lnTo>
                  <a:lnTo>
                    <a:pt x="101541" y="63597"/>
                  </a:lnTo>
                  <a:lnTo>
                    <a:pt x="101591" y="63745"/>
                  </a:lnTo>
                  <a:lnTo>
                    <a:pt x="101615" y="63894"/>
                  </a:lnTo>
                  <a:lnTo>
                    <a:pt x="101591" y="64017"/>
                  </a:lnTo>
                  <a:lnTo>
                    <a:pt x="101541" y="64166"/>
                  </a:lnTo>
                  <a:lnTo>
                    <a:pt x="101467" y="64314"/>
                  </a:lnTo>
                  <a:lnTo>
                    <a:pt x="101368" y="64413"/>
                  </a:lnTo>
                  <a:lnTo>
                    <a:pt x="101269" y="64512"/>
                  </a:lnTo>
                  <a:lnTo>
                    <a:pt x="101121" y="64586"/>
                  </a:lnTo>
                  <a:lnTo>
                    <a:pt x="100997" y="64636"/>
                  </a:lnTo>
                  <a:lnTo>
                    <a:pt x="100700" y="64636"/>
                  </a:lnTo>
                  <a:lnTo>
                    <a:pt x="100552" y="64586"/>
                  </a:lnTo>
                  <a:lnTo>
                    <a:pt x="100428" y="64512"/>
                  </a:lnTo>
                  <a:lnTo>
                    <a:pt x="100304" y="64413"/>
                  </a:lnTo>
                  <a:lnTo>
                    <a:pt x="100205" y="64314"/>
                  </a:lnTo>
                  <a:lnTo>
                    <a:pt x="100131" y="64166"/>
                  </a:lnTo>
                  <a:lnTo>
                    <a:pt x="100082" y="64017"/>
                  </a:lnTo>
                  <a:lnTo>
                    <a:pt x="100082" y="63894"/>
                  </a:lnTo>
                  <a:lnTo>
                    <a:pt x="100082" y="63745"/>
                  </a:lnTo>
                  <a:lnTo>
                    <a:pt x="100131" y="63597"/>
                  </a:lnTo>
                  <a:lnTo>
                    <a:pt x="100205" y="63473"/>
                  </a:lnTo>
                  <a:lnTo>
                    <a:pt x="100304" y="63349"/>
                  </a:lnTo>
                  <a:lnTo>
                    <a:pt x="100428" y="63250"/>
                  </a:lnTo>
                  <a:lnTo>
                    <a:pt x="100552" y="63176"/>
                  </a:lnTo>
                  <a:lnTo>
                    <a:pt x="100700" y="63127"/>
                  </a:lnTo>
                  <a:close/>
                  <a:moveTo>
                    <a:pt x="83954" y="63819"/>
                  </a:moveTo>
                  <a:lnTo>
                    <a:pt x="84053" y="63844"/>
                  </a:lnTo>
                  <a:lnTo>
                    <a:pt x="84127" y="63869"/>
                  </a:lnTo>
                  <a:lnTo>
                    <a:pt x="84201" y="63894"/>
                  </a:lnTo>
                  <a:lnTo>
                    <a:pt x="84275" y="63968"/>
                  </a:lnTo>
                  <a:lnTo>
                    <a:pt x="84350" y="64042"/>
                  </a:lnTo>
                  <a:lnTo>
                    <a:pt x="84374" y="64116"/>
                  </a:lnTo>
                  <a:lnTo>
                    <a:pt x="84424" y="64190"/>
                  </a:lnTo>
                  <a:lnTo>
                    <a:pt x="84424" y="64289"/>
                  </a:lnTo>
                  <a:lnTo>
                    <a:pt x="84424" y="64364"/>
                  </a:lnTo>
                  <a:lnTo>
                    <a:pt x="84374" y="64462"/>
                  </a:lnTo>
                  <a:lnTo>
                    <a:pt x="84350" y="64537"/>
                  </a:lnTo>
                  <a:lnTo>
                    <a:pt x="84275" y="64611"/>
                  </a:lnTo>
                  <a:lnTo>
                    <a:pt x="84201" y="64660"/>
                  </a:lnTo>
                  <a:lnTo>
                    <a:pt x="84127" y="64710"/>
                  </a:lnTo>
                  <a:lnTo>
                    <a:pt x="84053" y="64735"/>
                  </a:lnTo>
                  <a:lnTo>
                    <a:pt x="83880" y="64735"/>
                  </a:lnTo>
                  <a:lnTo>
                    <a:pt x="83781" y="64710"/>
                  </a:lnTo>
                  <a:lnTo>
                    <a:pt x="83707" y="64660"/>
                  </a:lnTo>
                  <a:lnTo>
                    <a:pt x="83632" y="64611"/>
                  </a:lnTo>
                  <a:lnTo>
                    <a:pt x="83583" y="64537"/>
                  </a:lnTo>
                  <a:lnTo>
                    <a:pt x="83533" y="64462"/>
                  </a:lnTo>
                  <a:lnTo>
                    <a:pt x="83509" y="64364"/>
                  </a:lnTo>
                  <a:lnTo>
                    <a:pt x="83509" y="64289"/>
                  </a:lnTo>
                  <a:lnTo>
                    <a:pt x="83509" y="64190"/>
                  </a:lnTo>
                  <a:lnTo>
                    <a:pt x="83533" y="64116"/>
                  </a:lnTo>
                  <a:lnTo>
                    <a:pt x="83583" y="64042"/>
                  </a:lnTo>
                  <a:lnTo>
                    <a:pt x="83632" y="63968"/>
                  </a:lnTo>
                  <a:lnTo>
                    <a:pt x="83707" y="63894"/>
                  </a:lnTo>
                  <a:lnTo>
                    <a:pt x="83781" y="63869"/>
                  </a:lnTo>
                  <a:lnTo>
                    <a:pt x="83880" y="63844"/>
                  </a:lnTo>
                  <a:lnTo>
                    <a:pt x="83954" y="63819"/>
                  </a:lnTo>
                  <a:close/>
                  <a:moveTo>
                    <a:pt x="73713" y="64537"/>
                  </a:moveTo>
                  <a:lnTo>
                    <a:pt x="73787" y="64586"/>
                  </a:lnTo>
                  <a:lnTo>
                    <a:pt x="73837" y="64660"/>
                  </a:lnTo>
                  <a:lnTo>
                    <a:pt x="73837" y="64759"/>
                  </a:lnTo>
                  <a:lnTo>
                    <a:pt x="73837" y="64834"/>
                  </a:lnTo>
                  <a:lnTo>
                    <a:pt x="73787" y="64908"/>
                  </a:lnTo>
                  <a:lnTo>
                    <a:pt x="73713" y="64957"/>
                  </a:lnTo>
                  <a:lnTo>
                    <a:pt x="73614" y="64982"/>
                  </a:lnTo>
                  <a:lnTo>
                    <a:pt x="73540" y="64957"/>
                  </a:lnTo>
                  <a:lnTo>
                    <a:pt x="73466" y="64908"/>
                  </a:lnTo>
                  <a:lnTo>
                    <a:pt x="73416" y="64834"/>
                  </a:lnTo>
                  <a:lnTo>
                    <a:pt x="73392" y="64759"/>
                  </a:lnTo>
                  <a:lnTo>
                    <a:pt x="73416" y="64660"/>
                  </a:lnTo>
                  <a:lnTo>
                    <a:pt x="73466" y="64586"/>
                  </a:lnTo>
                  <a:lnTo>
                    <a:pt x="73540" y="64537"/>
                  </a:lnTo>
                  <a:close/>
                  <a:moveTo>
                    <a:pt x="106018" y="63399"/>
                  </a:moveTo>
                  <a:lnTo>
                    <a:pt x="106192" y="63424"/>
                  </a:lnTo>
                  <a:lnTo>
                    <a:pt x="106340" y="63473"/>
                  </a:lnTo>
                  <a:lnTo>
                    <a:pt x="106488" y="63547"/>
                  </a:lnTo>
                  <a:lnTo>
                    <a:pt x="106637" y="63671"/>
                  </a:lnTo>
                  <a:lnTo>
                    <a:pt x="106736" y="63795"/>
                  </a:lnTo>
                  <a:lnTo>
                    <a:pt x="106835" y="63968"/>
                  </a:lnTo>
                  <a:lnTo>
                    <a:pt x="106884" y="64116"/>
                  </a:lnTo>
                  <a:lnTo>
                    <a:pt x="106884" y="64289"/>
                  </a:lnTo>
                  <a:lnTo>
                    <a:pt x="106884" y="64462"/>
                  </a:lnTo>
                  <a:lnTo>
                    <a:pt x="106835" y="64611"/>
                  </a:lnTo>
                  <a:lnTo>
                    <a:pt x="106736" y="64759"/>
                  </a:lnTo>
                  <a:lnTo>
                    <a:pt x="106637" y="64908"/>
                  </a:lnTo>
                  <a:lnTo>
                    <a:pt x="106488" y="65007"/>
                  </a:lnTo>
                  <a:lnTo>
                    <a:pt x="106340" y="65106"/>
                  </a:lnTo>
                  <a:lnTo>
                    <a:pt x="106192" y="65155"/>
                  </a:lnTo>
                  <a:lnTo>
                    <a:pt x="105845" y="65155"/>
                  </a:lnTo>
                  <a:lnTo>
                    <a:pt x="105697" y="65106"/>
                  </a:lnTo>
                  <a:lnTo>
                    <a:pt x="105524" y="65007"/>
                  </a:lnTo>
                  <a:lnTo>
                    <a:pt x="105400" y="64908"/>
                  </a:lnTo>
                  <a:lnTo>
                    <a:pt x="105276" y="64759"/>
                  </a:lnTo>
                  <a:lnTo>
                    <a:pt x="105202" y="64611"/>
                  </a:lnTo>
                  <a:lnTo>
                    <a:pt x="105153" y="64462"/>
                  </a:lnTo>
                  <a:lnTo>
                    <a:pt x="105128" y="64289"/>
                  </a:lnTo>
                  <a:lnTo>
                    <a:pt x="105153" y="64116"/>
                  </a:lnTo>
                  <a:lnTo>
                    <a:pt x="105202" y="63968"/>
                  </a:lnTo>
                  <a:lnTo>
                    <a:pt x="105276" y="63795"/>
                  </a:lnTo>
                  <a:lnTo>
                    <a:pt x="105400" y="63671"/>
                  </a:lnTo>
                  <a:lnTo>
                    <a:pt x="105524" y="63547"/>
                  </a:lnTo>
                  <a:lnTo>
                    <a:pt x="105697" y="63473"/>
                  </a:lnTo>
                  <a:lnTo>
                    <a:pt x="105845" y="63424"/>
                  </a:lnTo>
                  <a:lnTo>
                    <a:pt x="106018" y="63399"/>
                  </a:lnTo>
                  <a:close/>
                  <a:moveTo>
                    <a:pt x="69904" y="64957"/>
                  </a:moveTo>
                  <a:lnTo>
                    <a:pt x="69929" y="64982"/>
                  </a:lnTo>
                  <a:lnTo>
                    <a:pt x="69978" y="65007"/>
                  </a:lnTo>
                  <a:lnTo>
                    <a:pt x="70003" y="65031"/>
                  </a:lnTo>
                  <a:lnTo>
                    <a:pt x="70003" y="65081"/>
                  </a:lnTo>
                  <a:lnTo>
                    <a:pt x="70003" y="65130"/>
                  </a:lnTo>
                  <a:lnTo>
                    <a:pt x="69978" y="65180"/>
                  </a:lnTo>
                  <a:lnTo>
                    <a:pt x="69929" y="65205"/>
                  </a:lnTo>
                  <a:lnTo>
                    <a:pt x="69854" y="65205"/>
                  </a:lnTo>
                  <a:lnTo>
                    <a:pt x="69805" y="65180"/>
                  </a:lnTo>
                  <a:lnTo>
                    <a:pt x="69780" y="65130"/>
                  </a:lnTo>
                  <a:lnTo>
                    <a:pt x="69780" y="65081"/>
                  </a:lnTo>
                  <a:lnTo>
                    <a:pt x="69780" y="65031"/>
                  </a:lnTo>
                  <a:lnTo>
                    <a:pt x="69805" y="65007"/>
                  </a:lnTo>
                  <a:lnTo>
                    <a:pt x="69854" y="64982"/>
                  </a:lnTo>
                  <a:lnTo>
                    <a:pt x="69904" y="64957"/>
                  </a:lnTo>
                  <a:close/>
                  <a:moveTo>
                    <a:pt x="114651" y="63201"/>
                  </a:moveTo>
                  <a:lnTo>
                    <a:pt x="114849" y="63226"/>
                  </a:lnTo>
                  <a:lnTo>
                    <a:pt x="115047" y="63275"/>
                  </a:lnTo>
                  <a:lnTo>
                    <a:pt x="115245" y="63374"/>
                  </a:lnTo>
                  <a:lnTo>
                    <a:pt x="115393" y="63523"/>
                  </a:lnTo>
                  <a:lnTo>
                    <a:pt x="115542" y="63696"/>
                  </a:lnTo>
                  <a:lnTo>
                    <a:pt x="115641" y="63869"/>
                  </a:lnTo>
                  <a:lnTo>
                    <a:pt x="115690" y="64067"/>
                  </a:lnTo>
                  <a:lnTo>
                    <a:pt x="115715" y="64265"/>
                  </a:lnTo>
                  <a:lnTo>
                    <a:pt x="115690" y="64462"/>
                  </a:lnTo>
                  <a:lnTo>
                    <a:pt x="115641" y="64660"/>
                  </a:lnTo>
                  <a:lnTo>
                    <a:pt x="115542" y="64858"/>
                  </a:lnTo>
                  <a:lnTo>
                    <a:pt x="115393" y="65007"/>
                  </a:lnTo>
                  <a:lnTo>
                    <a:pt x="115245" y="65155"/>
                  </a:lnTo>
                  <a:lnTo>
                    <a:pt x="115047" y="65254"/>
                  </a:lnTo>
                  <a:lnTo>
                    <a:pt x="114849" y="65304"/>
                  </a:lnTo>
                  <a:lnTo>
                    <a:pt x="114651" y="65328"/>
                  </a:lnTo>
                  <a:lnTo>
                    <a:pt x="114453" y="65304"/>
                  </a:lnTo>
                  <a:lnTo>
                    <a:pt x="114255" y="65254"/>
                  </a:lnTo>
                  <a:lnTo>
                    <a:pt x="114082" y="65155"/>
                  </a:lnTo>
                  <a:lnTo>
                    <a:pt x="113909" y="65007"/>
                  </a:lnTo>
                  <a:lnTo>
                    <a:pt x="113761" y="64858"/>
                  </a:lnTo>
                  <a:lnTo>
                    <a:pt x="113662" y="64660"/>
                  </a:lnTo>
                  <a:lnTo>
                    <a:pt x="113612" y="64462"/>
                  </a:lnTo>
                  <a:lnTo>
                    <a:pt x="113588" y="64265"/>
                  </a:lnTo>
                  <a:lnTo>
                    <a:pt x="113612" y="64067"/>
                  </a:lnTo>
                  <a:lnTo>
                    <a:pt x="113662" y="63869"/>
                  </a:lnTo>
                  <a:lnTo>
                    <a:pt x="113761" y="63696"/>
                  </a:lnTo>
                  <a:lnTo>
                    <a:pt x="113909" y="63523"/>
                  </a:lnTo>
                  <a:lnTo>
                    <a:pt x="114082" y="63374"/>
                  </a:lnTo>
                  <a:lnTo>
                    <a:pt x="114255" y="63275"/>
                  </a:lnTo>
                  <a:lnTo>
                    <a:pt x="114453" y="63226"/>
                  </a:lnTo>
                  <a:lnTo>
                    <a:pt x="114651" y="63201"/>
                  </a:lnTo>
                  <a:close/>
                  <a:moveTo>
                    <a:pt x="98499" y="63894"/>
                  </a:moveTo>
                  <a:lnTo>
                    <a:pt x="98647" y="63918"/>
                  </a:lnTo>
                  <a:lnTo>
                    <a:pt x="98771" y="63943"/>
                  </a:lnTo>
                  <a:lnTo>
                    <a:pt x="98894" y="64017"/>
                  </a:lnTo>
                  <a:lnTo>
                    <a:pt x="99018" y="64116"/>
                  </a:lnTo>
                  <a:lnTo>
                    <a:pt x="99117" y="64215"/>
                  </a:lnTo>
                  <a:lnTo>
                    <a:pt x="99191" y="64364"/>
                  </a:lnTo>
                  <a:lnTo>
                    <a:pt x="99216" y="64487"/>
                  </a:lnTo>
                  <a:lnTo>
                    <a:pt x="99241" y="64636"/>
                  </a:lnTo>
                  <a:lnTo>
                    <a:pt x="99216" y="64759"/>
                  </a:lnTo>
                  <a:lnTo>
                    <a:pt x="99191" y="64908"/>
                  </a:lnTo>
                  <a:lnTo>
                    <a:pt x="99117" y="65031"/>
                  </a:lnTo>
                  <a:lnTo>
                    <a:pt x="99018" y="65155"/>
                  </a:lnTo>
                  <a:lnTo>
                    <a:pt x="98894" y="65254"/>
                  </a:lnTo>
                  <a:lnTo>
                    <a:pt x="98771" y="65304"/>
                  </a:lnTo>
                  <a:lnTo>
                    <a:pt x="98647" y="65353"/>
                  </a:lnTo>
                  <a:lnTo>
                    <a:pt x="98350" y="65353"/>
                  </a:lnTo>
                  <a:lnTo>
                    <a:pt x="98227" y="65304"/>
                  </a:lnTo>
                  <a:lnTo>
                    <a:pt x="98103" y="65254"/>
                  </a:lnTo>
                  <a:lnTo>
                    <a:pt x="97979" y="65155"/>
                  </a:lnTo>
                  <a:lnTo>
                    <a:pt x="97880" y="65031"/>
                  </a:lnTo>
                  <a:lnTo>
                    <a:pt x="97831" y="64908"/>
                  </a:lnTo>
                  <a:lnTo>
                    <a:pt x="97781" y="64759"/>
                  </a:lnTo>
                  <a:lnTo>
                    <a:pt x="97757" y="64636"/>
                  </a:lnTo>
                  <a:lnTo>
                    <a:pt x="97781" y="64487"/>
                  </a:lnTo>
                  <a:lnTo>
                    <a:pt x="97831" y="64364"/>
                  </a:lnTo>
                  <a:lnTo>
                    <a:pt x="97880" y="64215"/>
                  </a:lnTo>
                  <a:lnTo>
                    <a:pt x="97979" y="64116"/>
                  </a:lnTo>
                  <a:lnTo>
                    <a:pt x="98103" y="64017"/>
                  </a:lnTo>
                  <a:lnTo>
                    <a:pt x="98227" y="63943"/>
                  </a:lnTo>
                  <a:lnTo>
                    <a:pt x="98350" y="63918"/>
                  </a:lnTo>
                  <a:lnTo>
                    <a:pt x="98499" y="63894"/>
                  </a:lnTo>
                  <a:close/>
                  <a:moveTo>
                    <a:pt x="86329" y="64388"/>
                  </a:moveTo>
                  <a:lnTo>
                    <a:pt x="86428" y="64413"/>
                  </a:lnTo>
                  <a:lnTo>
                    <a:pt x="86526" y="64438"/>
                  </a:lnTo>
                  <a:lnTo>
                    <a:pt x="86625" y="64487"/>
                  </a:lnTo>
                  <a:lnTo>
                    <a:pt x="86700" y="64537"/>
                  </a:lnTo>
                  <a:lnTo>
                    <a:pt x="86774" y="64636"/>
                  </a:lnTo>
                  <a:lnTo>
                    <a:pt x="86823" y="64710"/>
                  </a:lnTo>
                  <a:lnTo>
                    <a:pt x="86848" y="64809"/>
                  </a:lnTo>
                  <a:lnTo>
                    <a:pt x="86848" y="64908"/>
                  </a:lnTo>
                  <a:lnTo>
                    <a:pt x="86848" y="65007"/>
                  </a:lnTo>
                  <a:lnTo>
                    <a:pt x="86823" y="65106"/>
                  </a:lnTo>
                  <a:lnTo>
                    <a:pt x="86774" y="65205"/>
                  </a:lnTo>
                  <a:lnTo>
                    <a:pt x="86700" y="65279"/>
                  </a:lnTo>
                  <a:lnTo>
                    <a:pt x="86625" y="65353"/>
                  </a:lnTo>
                  <a:lnTo>
                    <a:pt x="86526" y="65402"/>
                  </a:lnTo>
                  <a:lnTo>
                    <a:pt x="86428" y="65427"/>
                  </a:lnTo>
                  <a:lnTo>
                    <a:pt x="86329" y="65452"/>
                  </a:lnTo>
                  <a:lnTo>
                    <a:pt x="86230" y="65427"/>
                  </a:lnTo>
                  <a:lnTo>
                    <a:pt x="86131" y="65402"/>
                  </a:lnTo>
                  <a:lnTo>
                    <a:pt x="86056" y="65353"/>
                  </a:lnTo>
                  <a:lnTo>
                    <a:pt x="85958" y="65279"/>
                  </a:lnTo>
                  <a:lnTo>
                    <a:pt x="85908" y="65205"/>
                  </a:lnTo>
                  <a:lnTo>
                    <a:pt x="85859" y="65106"/>
                  </a:lnTo>
                  <a:lnTo>
                    <a:pt x="85809" y="65007"/>
                  </a:lnTo>
                  <a:lnTo>
                    <a:pt x="85809" y="64908"/>
                  </a:lnTo>
                  <a:lnTo>
                    <a:pt x="85809" y="64809"/>
                  </a:lnTo>
                  <a:lnTo>
                    <a:pt x="85859" y="64710"/>
                  </a:lnTo>
                  <a:lnTo>
                    <a:pt x="85908" y="64636"/>
                  </a:lnTo>
                  <a:lnTo>
                    <a:pt x="85958" y="64537"/>
                  </a:lnTo>
                  <a:lnTo>
                    <a:pt x="86056" y="64487"/>
                  </a:lnTo>
                  <a:lnTo>
                    <a:pt x="86131" y="64438"/>
                  </a:lnTo>
                  <a:lnTo>
                    <a:pt x="86230" y="64413"/>
                  </a:lnTo>
                  <a:lnTo>
                    <a:pt x="86329" y="64388"/>
                  </a:lnTo>
                  <a:close/>
                  <a:moveTo>
                    <a:pt x="110026" y="63770"/>
                  </a:moveTo>
                  <a:lnTo>
                    <a:pt x="110199" y="63795"/>
                  </a:lnTo>
                  <a:lnTo>
                    <a:pt x="110397" y="63844"/>
                  </a:lnTo>
                  <a:lnTo>
                    <a:pt x="110570" y="63943"/>
                  </a:lnTo>
                  <a:lnTo>
                    <a:pt x="110718" y="64067"/>
                  </a:lnTo>
                  <a:lnTo>
                    <a:pt x="110842" y="64215"/>
                  </a:lnTo>
                  <a:lnTo>
                    <a:pt x="110916" y="64388"/>
                  </a:lnTo>
                  <a:lnTo>
                    <a:pt x="110990" y="64561"/>
                  </a:lnTo>
                  <a:lnTo>
                    <a:pt x="110990" y="64759"/>
                  </a:lnTo>
                  <a:lnTo>
                    <a:pt x="110990" y="64932"/>
                  </a:lnTo>
                  <a:lnTo>
                    <a:pt x="110916" y="65106"/>
                  </a:lnTo>
                  <a:lnTo>
                    <a:pt x="110842" y="65279"/>
                  </a:lnTo>
                  <a:lnTo>
                    <a:pt x="110718" y="65427"/>
                  </a:lnTo>
                  <a:lnTo>
                    <a:pt x="110570" y="65551"/>
                  </a:lnTo>
                  <a:lnTo>
                    <a:pt x="110397" y="65650"/>
                  </a:lnTo>
                  <a:lnTo>
                    <a:pt x="110199" y="65699"/>
                  </a:lnTo>
                  <a:lnTo>
                    <a:pt x="110026" y="65724"/>
                  </a:lnTo>
                  <a:lnTo>
                    <a:pt x="109828" y="65699"/>
                  </a:lnTo>
                  <a:lnTo>
                    <a:pt x="109655" y="65650"/>
                  </a:lnTo>
                  <a:lnTo>
                    <a:pt x="109481" y="65551"/>
                  </a:lnTo>
                  <a:lnTo>
                    <a:pt x="109333" y="65427"/>
                  </a:lnTo>
                  <a:lnTo>
                    <a:pt x="109209" y="65279"/>
                  </a:lnTo>
                  <a:lnTo>
                    <a:pt x="109135" y="65106"/>
                  </a:lnTo>
                  <a:lnTo>
                    <a:pt x="109061" y="64932"/>
                  </a:lnTo>
                  <a:lnTo>
                    <a:pt x="109061" y="64759"/>
                  </a:lnTo>
                  <a:lnTo>
                    <a:pt x="109061" y="64561"/>
                  </a:lnTo>
                  <a:lnTo>
                    <a:pt x="109135" y="64388"/>
                  </a:lnTo>
                  <a:lnTo>
                    <a:pt x="109209" y="64215"/>
                  </a:lnTo>
                  <a:lnTo>
                    <a:pt x="109333" y="64067"/>
                  </a:lnTo>
                  <a:lnTo>
                    <a:pt x="109481" y="63943"/>
                  </a:lnTo>
                  <a:lnTo>
                    <a:pt x="109655" y="63844"/>
                  </a:lnTo>
                  <a:lnTo>
                    <a:pt x="109828" y="63795"/>
                  </a:lnTo>
                  <a:lnTo>
                    <a:pt x="110026" y="63770"/>
                  </a:lnTo>
                  <a:close/>
                  <a:moveTo>
                    <a:pt x="79897" y="65031"/>
                  </a:moveTo>
                  <a:lnTo>
                    <a:pt x="79971" y="65056"/>
                  </a:lnTo>
                  <a:lnTo>
                    <a:pt x="80046" y="65106"/>
                  </a:lnTo>
                  <a:lnTo>
                    <a:pt x="80095" y="65155"/>
                  </a:lnTo>
                  <a:lnTo>
                    <a:pt x="80145" y="65205"/>
                  </a:lnTo>
                  <a:lnTo>
                    <a:pt x="80194" y="65279"/>
                  </a:lnTo>
                  <a:lnTo>
                    <a:pt x="80219" y="65353"/>
                  </a:lnTo>
                  <a:lnTo>
                    <a:pt x="80219" y="65427"/>
                  </a:lnTo>
                  <a:lnTo>
                    <a:pt x="80219" y="65501"/>
                  </a:lnTo>
                  <a:lnTo>
                    <a:pt x="80194" y="65576"/>
                  </a:lnTo>
                  <a:lnTo>
                    <a:pt x="80145" y="65650"/>
                  </a:lnTo>
                  <a:lnTo>
                    <a:pt x="80095" y="65724"/>
                  </a:lnTo>
                  <a:lnTo>
                    <a:pt x="80046" y="65773"/>
                  </a:lnTo>
                  <a:lnTo>
                    <a:pt x="79971" y="65798"/>
                  </a:lnTo>
                  <a:lnTo>
                    <a:pt x="79897" y="65823"/>
                  </a:lnTo>
                  <a:lnTo>
                    <a:pt x="79749" y="65823"/>
                  </a:lnTo>
                  <a:lnTo>
                    <a:pt x="79675" y="65798"/>
                  </a:lnTo>
                  <a:lnTo>
                    <a:pt x="79600" y="65773"/>
                  </a:lnTo>
                  <a:lnTo>
                    <a:pt x="79551" y="65724"/>
                  </a:lnTo>
                  <a:lnTo>
                    <a:pt x="79477" y="65650"/>
                  </a:lnTo>
                  <a:lnTo>
                    <a:pt x="79452" y="65576"/>
                  </a:lnTo>
                  <a:lnTo>
                    <a:pt x="79427" y="65501"/>
                  </a:lnTo>
                  <a:lnTo>
                    <a:pt x="79427" y="65427"/>
                  </a:lnTo>
                  <a:lnTo>
                    <a:pt x="79427" y="65353"/>
                  </a:lnTo>
                  <a:lnTo>
                    <a:pt x="79452" y="65279"/>
                  </a:lnTo>
                  <a:lnTo>
                    <a:pt x="79477" y="65205"/>
                  </a:lnTo>
                  <a:lnTo>
                    <a:pt x="79551" y="65155"/>
                  </a:lnTo>
                  <a:lnTo>
                    <a:pt x="79600" y="65106"/>
                  </a:lnTo>
                  <a:lnTo>
                    <a:pt x="79675" y="65056"/>
                  </a:lnTo>
                  <a:lnTo>
                    <a:pt x="79749" y="65031"/>
                  </a:lnTo>
                  <a:close/>
                  <a:moveTo>
                    <a:pt x="96099" y="64438"/>
                  </a:moveTo>
                  <a:lnTo>
                    <a:pt x="96248" y="64462"/>
                  </a:lnTo>
                  <a:lnTo>
                    <a:pt x="96371" y="64487"/>
                  </a:lnTo>
                  <a:lnTo>
                    <a:pt x="96495" y="64561"/>
                  </a:lnTo>
                  <a:lnTo>
                    <a:pt x="96594" y="64660"/>
                  </a:lnTo>
                  <a:lnTo>
                    <a:pt x="96693" y="64759"/>
                  </a:lnTo>
                  <a:lnTo>
                    <a:pt x="96767" y="64883"/>
                  </a:lnTo>
                  <a:lnTo>
                    <a:pt x="96792" y="65007"/>
                  </a:lnTo>
                  <a:lnTo>
                    <a:pt x="96817" y="65155"/>
                  </a:lnTo>
                  <a:lnTo>
                    <a:pt x="96792" y="65279"/>
                  </a:lnTo>
                  <a:lnTo>
                    <a:pt x="96767" y="65427"/>
                  </a:lnTo>
                  <a:lnTo>
                    <a:pt x="96693" y="65526"/>
                  </a:lnTo>
                  <a:lnTo>
                    <a:pt x="96594" y="65650"/>
                  </a:lnTo>
                  <a:lnTo>
                    <a:pt x="96495" y="65749"/>
                  </a:lnTo>
                  <a:lnTo>
                    <a:pt x="96371" y="65798"/>
                  </a:lnTo>
                  <a:lnTo>
                    <a:pt x="96248" y="65848"/>
                  </a:lnTo>
                  <a:lnTo>
                    <a:pt x="95976" y="65848"/>
                  </a:lnTo>
                  <a:lnTo>
                    <a:pt x="95827" y="65798"/>
                  </a:lnTo>
                  <a:lnTo>
                    <a:pt x="95703" y="65749"/>
                  </a:lnTo>
                  <a:lnTo>
                    <a:pt x="95605" y="65650"/>
                  </a:lnTo>
                  <a:lnTo>
                    <a:pt x="95506" y="65526"/>
                  </a:lnTo>
                  <a:lnTo>
                    <a:pt x="95456" y="65427"/>
                  </a:lnTo>
                  <a:lnTo>
                    <a:pt x="95407" y="65279"/>
                  </a:lnTo>
                  <a:lnTo>
                    <a:pt x="95382" y="65155"/>
                  </a:lnTo>
                  <a:lnTo>
                    <a:pt x="95407" y="65007"/>
                  </a:lnTo>
                  <a:lnTo>
                    <a:pt x="95456" y="64883"/>
                  </a:lnTo>
                  <a:lnTo>
                    <a:pt x="95506" y="64759"/>
                  </a:lnTo>
                  <a:lnTo>
                    <a:pt x="95605" y="64660"/>
                  </a:lnTo>
                  <a:lnTo>
                    <a:pt x="95703" y="64561"/>
                  </a:lnTo>
                  <a:lnTo>
                    <a:pt x="95827" y="64487"/>
                  </a:lnTo>
                  <a:lnTo>
                    <a:pt x="95976" y="64462"/>
                  </a:lnTo>
                  <a:lnTo>
                    <a:pt x="96099" y="64438"/>
                  </a:lnTo>
                  <a:close/>
                  <a:moveTo>
                    <a:pt x="88753" y="64735"/>
                  </a:moveTo>
                  <a:lnTo>
                    <a:pt x="88876" y="64759"/>
                  </a:lnTo>
                  <a:lnTo>
                    <a:pt x="88975" y="64784"/>
                  </a:lnTo>
                  <a:lnTo>
                    <a:pt x="89074" y="64834"/>
                  </a:lnTo>
                  <a:lnTo>
                    <a:pt x="89173" y="64908"/>
                  </a:lnTo>
                  <a:lnTo>
                    <a:pt x="89247" y="65007"/>
                  </a:lnTo>
                  <a:lnTo>
                    <a:pt x="89297" y="65106"/>
                  </a:lnTo>
                  <a:lnTo>
                    <a:pt x="89322" y="65205"/>
                  </a:lnTo>
                  <a:lnTo>
                    <a:pt x="89346" y="65328"/>
                  </a:lnTo>
                  <a:lnTo>
                    <a:pt x="89322" y="65427"/>
                  </a:lnTo>
                  <a:lnTo>
                    <a:pt x="89297" y="65551"/>
                  </a:lnTo>
                  <a:lnTo>
                    <a:pt x="89247" y="65650"/>
                  </a:lnTo>
                  <a:lnTo>
                    <a:pt x="89173" y="65724"/>
                  </a:lnTo>
                  <a:lnTo>
                    <a:pt x="89074" y="65798"/>
                  </a:lnTo>
                  <a:lnTo>
                    <a:pt x="88975" y="65872"/>
                  </a:lnTo>
                  <a:lnTo>
                    <a:pt x="88876" y="65897"/>
                  </a:lnTo>
                  <a:lnTo>
                    <a:pt x="88654" y="65897"/>
                  </a:lnTo>
                  <a:lnTo>
                    <a:pt x="88530" y="65872"/>
                  </a:lnTo>
                  <a:lnTo>
                    <a:pt x="88431" y="65798"/>
                  </a:lnTo>
                  <a:lnTo>
                    <a:pt x="88357" y="65724"/>
                  </a:lnTo>
                  <a:lnTo>
                    <a:pt x="88283" y="65650"/>
                  </a:lnTo>
                  <a:lnTo>
                    <a:pt x="88208" y="65551"/>
                  </a:lnTo>
                  <a:lnTo>
                    <a:pt x="88184" y="65427"/>
                  </a:lnTo>
                  <a:lnTo>
                    <a:pt x="88184" y="65328"/>
                  </a:lnTo>
                  <a:lnTo>
                    <a:pt x="88184" y="65205"/>
                  </a:lnTo>
                  <a:lnTo>
                    <a:pt x="88208" y="65106"/>
                  </a:lnTo>
                  <a:lnTo>
                    <a:pt x="88283" y="65007"/>
                  </a:lnTo>
                  <a:lnTo>
                    <a:pt x="88357" y="64908"/>
                  </a:lnTo>
                  <a:lnTo>
                    <a:pt x="88431" y="64834"/>
                  </a:lnTo>
                  <a:lnTo>
                    <a:pt x="88530" y="64784"/>
                  </a:lnTo>
                  <a:lnTo>
                    <a:pt x="88654" y="64759"/>
                  </a:lnTo>
                  <a:lnTo>
                    <a:pt x="88753" y="64735"/>
                  </a:lnTo>
                  <a:close/>
                  <a:moveTo>
                    <a:pt x="91325" y="64883"/>
                  </a:moveTo>
                  <a:lnTo>
                    <a:pt x="91449" y="64908"/>
                  </a:lnTo>
                  <a:lnTo>
                    <a:pt x="91548" y="64982"/>
                  </a:lnTo>
                  <a:lnTo>
                    <a:pt x="91647" y="65056"/>
                  </a:lnTo>
                  <a:lnTo>
                    <a:pt x="91721" y="65155"/>
                  </a:lnTo>
                  <a:lnTo>
                    <a:pt x="91795" y="65254"/>
                  </a:lnTo>
                  <a:lnTo>
                    <a:pt x="91820" y="65378"/>
                  </a:lnTo>
                  <a:lnTo>
                    <a:pt x="91820" y="65501"/>
                  </a:lnTo>
                  <a:lnTo>
                    <a:pt x="91820" y="65625"/>
                  </a:lnTo>
                  <a:lnTo>
                    <a:pt x="91795" y="65724"/>
                  </a:lnTo>
                  <a:lnTo>
                    <a:pt x="91721" y="65848"/>
                  </a:lnTo>
                  <a:lnTo>
                    <a:pt x="91647" y="65947"/>
                  </a:lnTo>
                  <a:lnTo>
                    <a:pt x="91548" y="66021"/>
                  </a:lnTo>
                  <a:lnTo>
                    <a:pt x="91449" y="66070"/>
                  </a:lnTo>
                  <a:lnTo>
                    <a:pt x="91325" y="66120"/>
                  </a:lnTo>
                  <a:lnTo>
                    <a:pt x="91078" y="66120"/>
                  </a:lnTo>
                  <a:lnTo>
                    <a:pt x="90979" y="66070"/>
                  </a:lnTo>
                  <a:lnTo>
                    <a:pt x="90855" y="66021"/>
                  </a:lnTo>
                  <a:lnTo>
                    <a:pt x="90756" y="65947"/>
                  </a:lnTo>
                  <a:lnTo>
                    <a:pt x="90682" y="65848"/>
                  </a:lnTo>
                  <a:lnTo>
                    <a:pt x="90633" y="65724"/>
                  </a:lnTo>
                  <a:lnTo>
                    <a:pt x="90583" y="65625"/>
                  </a:lnTo>
                  <a:lnTo>
                    <a:pt x="90583" y="65501"/>
                  </a:lnTo>
                  <a:lnTo>
                    <a:pt x="90583" y="65378"/>
                  </a:lnTo>
                  <a:lnTo>
                    <a:pt x="90633" y="65254"/>
                  </a:lnTo>
                  <a:lnTo>
                    <a:pt x="90682" y="65155"/>
                  </a:lnTo>
                  <a:lnTo>
                    <a:pt x="90756" y="65056"/>
                  </a:lnTo>
                  <a:lnTo>
                    <a:pt x="90855" y="64982"/>
                  </a:lnTo>
                  <a:lnTo>
                    <a:pt x="90979" y="64908"/>
                  </a:lnTo>
                  <a:lnTo>
                    <a:pt x="91078" y="64883"/>
                  </a:lnTo>
                  <a:close/>
                  <a:moveTo>
                    <a:pt x="93650" y="64759"/>
                  </a:moveTo>
                  <a:lnTo>
                    <a:pt x="93799" y="64784"/>
                  </a:lnTo>
                  <a:lnTo>
                    <a:pt x="93923" y="64809"/>
                  </a:lnTo>
                  <a:lnTo>
                    <a:pt x="94021" y="64883"/>
                  </a:lnTo>
                  <a:lnTo>
                    <a:pt x="94145" y="64957"/>
                  </a:lnTo>
                  <a:lnTo>
                    <a:pt x="94219" y="65081"/>
                  </a:lnTo>
                  <a:lnTo>
                    <a:pt x="94294" y="65180"/>
                  </a:lnTo>
                  <a:lnTo>
                    <a:pt x="94318" y="65304"/>
                  </a:lnTo>
                  <a:lnTo>
                    <a:pt x="94343" y="65452"/>
                  </a:lnTo>
                  <a:lnTo>
                    <a:pt x="94318" y="65576"/>
                  </a:lnTo>
                  <a:lnTo>
                    <a:pt x="94294" y="65699"/>
                  </a:lnTo>
                  <a:lnTo>
                    <a:pt x="94219" y="65798"/>
                  </a:lnTo>
                  <a:lnTo>
                    <a:pt x="94145" y="65922"/>
                  </a:lnTo>
                  <a:lnTo>
                    <a:pt x="94021" y="65996"/>
                  </a:lnTo>
                  <a:lnTo>
                    <a:pt x="93923" y="66070"/>
                  </a:lnTo>
                  <a:lnTo>
                    <a:pt x="93799" y="66095"/>
                  </a:lnTo>
                  <a:lnTo>
                    <a:pt x="93650" y="66120"/>
                  </a:lnTo>
                  <a:lnTo>
                    <a:pt x="93527" y="66095"/>
                  </a:lnTo>
                  <a:lnTo>
                    <a:pt x="93403" y="66070"/>
                  </a:lnTo>
                  <a:lnTo>
                    <a:pt x="93279" y="65996"/>
                  </a:lnTo>
                  <a:lnTo>
                    <a:pt x="93180" y="65922"/>
                  </a:lnTo>
                  <a:lnTo>
                    <a:pt x="93106" y="65798"/>
                  </a:lnTo>
                  <a:lnTo>
                    <a:pt x="93032" y="65699"/>
                  </a:lnTo>
                  <a:lnTo>
                    <a:pt x="93007" y="65576"/>
                  </a:lnTo>
                  <a:lnTo>
                    <a:pt x="92983" y="65452"/>
                  </a:lnTo>
                  <a:lnTo>
                    <a:pt x="93007" y="65304"/>
                  </a:lnTo>
                  <a:lnTo>
                    <a:pt x="93032" y="65180"/>
                  </a:lnTo>
                  <a:lnTo>
                    <a:pt x="93106" y="65081"/>
                  </a:lnTo>
                  <a:lnTo>
                    <a:pt x="93180" y="64957"/>
                  </a:lnTo>
                  <a:lnTo>
                    <a:pt x="93279" y="64883"/>
                  </a:lnTo>
                  <a:lnTo>
                    <a:pt x="93403" y="64809"/>
                  </a:lnTo>
                  <a:lnTo>
                    <a:pt x="93527" y="64784"/>
                  </a:lnTo>
                  <a:lnTo>
                    <a:pt x="93650" y="64759"/>
                  </a:lnTo>
                  <a:close/>
                  <a:moveTo>
                    <a:pt x="103817" y="64561"/>
                  </a:moveTo>
                  <a:lnTo>
                    <a:pt x="103990" y="64586"/>
                  </a:lnTo>
                  <a:lnTo>
                    <a:pt x="104138" y="64636"/>
                  </a:lnTo>
                  <a:lnTo>
                    <a:pt x="104287" y="64710"/>
                  </a:lnTo>
                  <a:lnTo>
                    <a:pt x="104435" y="64834"/>
                  </a:lnTo>
                  <a:lnTo>
                    <a:pt x="104534" y="64957"/>
                  </a:lnTo>
                  <a:lnTo>
                    <a:pt x="104608" y="65106"/>
                  </a:lnTo>
                  <a:lnTo>
                    <a:pt x="104658" y="65254"/>
                  </a:lnTo>
                  <a:lnTo>
                    <a:pt x="104683" y="65427"/>
                  </a:lnTo>
                  <a:lnTo>
                    <a:pt x="104658" y="65600"/>
                  </a:lnTo>
                  <a:lnTo>
                    <a:pt x="104608" y="65749"/>
                  </a:lnTo>
                  <a:lnTo>
                    <a:pt x="104534" y="65897"/>
                  </a:lnTo>
                  <a:lnTo>
                    <a:pt x="104435" y="66046"/>
                  </a:lnTo>
                  <a:lnTo>
                    <a:pt x="104287" y="66145"/>
                  </a:lnTo>
                  <a:lnTo>
                    <a:pt x="104138" y="66219"/>
                  </a:lnTo>
                  <a:lnTo>
                    <a:pt x="103990" y="66268"/>
                  </a:lnTo>
                  <a:lnTo>
                    <a:pt x="103817" y="66293"/>
                  </a:lnTo>
                  <a:lnTo>
                    <a:pt x="103644" y="66268"/>
                  </a:lnTo>
                  <a:lnTo>
                    <a:pt x="103495" y="66219"/>
                  </a:lnTo>
                  <a:lnTo>
                    <a:pt x="103347" y="66145"/>
                  </a:lnTo>
                  <a:lnTo>
                    <a:pt x="103198" y="66046"/>
                  </a:lnTo>
                  <a:lnTo>
                    <a:pt x="103100" y="65897"/>
                  </a:lnTo>
                  <a:lnTo>
                    <a:pt x="103025" y="65749"/>
                  </a:lnTo>
                  <a:lnTo>
                    <a:pt x="102976" y="65600"/>
                  </a:lnTo>
                  <a:lnTo>
                    <a:pt x="102951" y="65427"/>
                  </a:lnTo>
                  <a:lnTo>
                    <a:pt x="102976" y="65254"/>
                  </a:lnTo>
                  <a:lnTo>
                    <a:pt x="103025" y="65106"/>
                  </a:lnTo>
                  <a:lnTo>
                    <a:pt x="103100" y="64957"/>
                  </a:lnTo>
                  <a:lnTo>
                    <a:pt x="103198" y="64834"/>
                  </a:lnTo>
                  <a:lnTo>
                    <a:pt x="103347" y="64710"/>
                  </a:lnTo>
                  <a:lnTo>
                    <a:pt x="103495" y="64636"/>
                  </a:lnTo>
                  <a:lnTo>
                    <a:pt x="103644" y="64586"/>
                  </a:lnTo>
                  <a:lnTo>
                    <a:pt x="103817" y="64561"/>
                  </a:lnTo>
                  <a:close/>
                  <a:moveTo>
                    <a:pt x="117372" y="64091"/>
                  </a:moveTo>
                  <a:lnTo>
                    <a:pt x="117595" y="64116"/>
                  </a:lnTo>
                  <a:lnTo>
                    <a:pt x="117793" y="64166"/>
                  </a:lnTo>
                  <a:lnTo>
                    <a:pt x="117991" y="64289"/>
                  </a:lnTo>
                  <a:lnTo>
                    <a:pt x="118164" y="64438"/>
                  </a:lnTo>
                  <a:lnTo>
                    <a:pt x="118312" y="64611"/>
                  </a:lnTo>
                  <a:lnTo>
                    <a:pt x="118436" y="64809"/>
                  </a:lnTo>
                  <a:lnTo>
                    <a:pt x="118485" y="65007"/>
                  </a:lnTo>
                  <a:lnTo>
                    <a:pt x="118510" y="65229"/>
                  </a:lnTo>
                  <a:lnTo>
                    <a:pt x="118485" y="65452"/>
                  </a:lnTo>
                  <a:lnTo>
                    <a:pt x="118436" y="65675"/>
                  </a:lnTo>
                  <a:lnTo>
                    <a:pt x="118312" y="65872"/>
                  </a:lnTo>
                  <a:lnTo>
                    <a:pt x="118164" y="66046"/>
                  </a:lnTo>
                  <a:lnTo>
                    <a:pt x="117991" y="66194"/>
                  </a:lnTo>
                  <a:lnTo>
                    <a:pt x="117793" y="66293"/>
                  </a:lnTo>
                  <a:lnTo>
                    <a:pt x="117595" y="66367"/>
                  </a:lnTo>
                  <a:lnTo>
                    <a:pt x="117372" y="66392"/>
                  </a:lnTo>
                  <a:lnTo>
                    <a:pt x="117150" y="66367"/>
                  </a:lnTo>
                  <a:lnTo>
                    <a:pt x="116927" y="66293"/>
                  </a:lnTo>
                  <a:lnTo>
                    <a:pt x="116729" y="66194"/>
                  </a:lnTo>
                  <a:lnTo>
                    <a:pt x="116556" y="66046"/>
                  </a:lnTo>
                  <a:lnTo>
                    <a:pt x="116408" y="65872"/>
                  </a:lnTo>
                  <a:lnTo>
                    <a:pt x="116309" y="65675"/>
                  </a:lnTo>
                  <a:lnTo>
                    <a:pt x="116234" y="65452"/>
                  </a:lnTo>
                  <a:lnTo>
                    <a:pt x="116234" y="65229"/>
                  </a:lnTo>
                  <a:lnTo>
                    <a:pt x="116234" y="65007"/>
                  </a:lnTo>
                  <a:lnTo>
                    <a:pt x="116309" y="64809"/>
                  </a:lnTo>
                  <a:lnTo>
                    <a:pt x="116408" y="64611"/>
                  </a:lnTo>
                  <a:lnTo>
                    <a:pt x="116556" y="64438"/>
                  </a:lnTo>
                  <a:lnTo>
                    <a:pt x="116729" y="64289"/>
                  </a:lnTo>
                  <a:lnTo>
                    <a:pt x="116927" y="64166"/>
                  </a:lnTo>
                  <a:lnTo>
                    <a:pt x="117150" y="64116"/>
                  </a:lnTo>
                  <a:lnTo>
                    <a:pt x="117372" y="64091"/>
                  </a:lnTo>
                  <a:close/>
                  <a:moveTo>
                    <a:pt x="75643" y="65798"/>
                  </a:moveTo>
                  <a:lnTo>
                    <a:pt x="75766" y="65823"/>
                  </a:lnTo>
                  <a:lnTo>
                    <a:pt x="75865" y="65872"/>
                  </a:lnTo>
                  <a:lnTo>
                    <a:pt x="75939" y="65996"/>
                  </a:lnTo>
                  <a:lnTo>
                    <a:pt x="75964" y="66095"/>
                  </a:lnTo>
                  <a:lnTo>
                    <a:pt x="75939" y="66219"/>
                  </a:lnTo>
                  <a:lnTo>
                    <a:pt x="75865" y="66342"/>
                  </a:lnTo>
                  <a:lnTo>
                    <a:pt x="75766" y="66392"/>
                  </a:lnTo>
                  <a:lnTo>
                    <a:pt x="75643" y="66417"/>
                  </a:lnTo>
                  <a:lnTo>
                    <a:pt x="75519" y="66392"/>
                  </a:lnTo>
                  <a:lnTo>
                    <a:pt x="75420" y="66342"/>
                  </a:lnTo>
                  <a:lnTo>
                    <a:pt x="75346" y="66219"/>
                  </a:lnTo>
                  <a:lnTo>
                    <a:pt x="75321" y="66095"/>
                  </a:lnTo>
                  <a:lnTo>
                    <a:pt x="75346" y="65996"/>
                  </a:lnTo>
                  <a:lnTo>
                    <a:pt x="75420" y="65872"/>
                  </a:lnTo>
                  <a:lnTo>
                    <a:pt x="75519" y="65823"/>
                  </a:lnTo>
                  <a:lnTo>
                    <a:pt x="75643" y="65798"/>
                  </a:lnTo>
                  <a:close/>
                  <a:moveTo>
                    <a:pt x="71809" y="66392"/>
                  </a:moveTo>
                  <a:lnTo>
                    <a:pt x="71883" y="66417"/>
                  </a:lnTo>
                  <a:lnTo>
                    <a:pt x="71957" y="66466"/>
                  </a:lnTo>
                  <a:lnTo>
                    <a:pt x="72006" y="66540"/>
                  </a:lnTo>
                  <a:lnTo>
                    <a:pt x="72031" y="66615"/>
                  </a:lnTo>
                  <a:lnTo>
                    <a:pt x="72006" y="66713"/>
                  </a:lnTo>
                  <a:lnTo>
                    <a:pt x="71957" y="66788"/>
                  </a:lnTo>
                  <a:lnTo>
                    <a:pt x="71883" y="66837"/>
                  </a:lnTo>
                  <a:lnTo>
                    <a:pt x="71710" y="66837"/>
                  </a:lnTo>
                  <a:lnTo>
                    <a:pt x="71635" y="66788"/>
                  </a:lnTo>
                  <a:lnTo>
                    <a:pt x="71586" y="66713"/>
                  </a:lnTo>
                  <a:lnTo>
                    <a:pt x="71586" y="66615"/>
                  </a:lnTo>
                  <a:lnTo>
                    <a:pt x="71586" y="66540"/>
                  </a:lnTo>
                  <a:lnTo>
                    <a:pt x="71635" y="66466"/>
                  </a:lnTo>
                  <a:lnTo>
                    <a:pt x="71710" y="66417"/>
                  </a:lnTo>
                  <a:lnTo>
                    <a:pt x="71809" y="66392"/>
                  </a:lnTo>
                  <a:close/>
                  <a:moveTo>
                    <a:pt x="82099" y="65897"/>
                  </a:moveTo>
                  <a:lnTo>
                    <a:pt x="82198" y="65922"/>
                  </a:lnTo>
                  <a:lnTo>
                    <a:pt x="82297" y="65947"/>
                  </a:lnTo>
                  <a:lnTo>
                    <a:pt x="82371" y="65971"/>
                  </a:lnTo>
                  <a:lnTo>
                    <a:pt x="82445" y="66046"/>
                  </a:lnTo>
                  <a:lnTo>
                    <a:pt x="82494" y="66120"/>
                  </a:lnTo>
                  <a:lnTo>
                    <a:pt x="82544" y="66194"/>
                  </a:lnTo>
                  <a:lnTo>
                    <a:pt x="82569" y="66293"/>
                  </a:lnTo>
                  <a:lnTo>
                    <a:pt x="82593" y="66367"/>
                  </a:lnTo>
                  <a:lnTo>
                    <a:pt x="82569" y="66466"/>
                  </a:lnTo>
                  <a:lnTo>
                    <a:pt x="82544" y="66565"/>
                  </a:lnTo>
                  <a:lnTo>
                    <a:pt x="82494" y="66639"/>
                  </a:lnTo>
                  <a:lnTo>
                    <a:pt x="82445" y="66713"/>
                  </a:lnTo>
                  <a:lnTo>
                    <a:pt x="82371" y="66763"/>
                  </a:lnTo>
                  <a:lnTo>
                    <a:pt x="82297" y="66812"/>
                  </a:lnTo>
                  <a:lnTo>
                    <a:pt x="82198" y="66837"/>
                  </a:lnTo>
                  <a:lnTo>
                    <a:pt x="82099" y="66862"/>
                  </a:lnTo>
                  <a:lnTo>
                    <a:pt x="82025" y="66837"/>
                  </a:lnTo>
                  <a:lnTo>
                    <a:pt x="81926" y="66812"/>
                  </a:lnTo>
                  <a:lnTo>
                    <a:pt x="81851" y="66763"/>
                  </a:lnTo>
                  <a:lnTo>
                    <a:pt x="81777" y="66713"/>
                  </a:lnTo>
                  <a:lnTo>
                    <a:pt x="81703" y="66639"/>
                  </a:lnTo>
                  <a:lnTo>
                    <a:pt x="81678" y="66565"/>
                  </a:lnTo>
                  <a:lnTo>
                    <a:pt x="81653" y="66466"/>
                  </a:lnTo>
                  <a:lnTo>
                    <a:pt x="81629" y="66367"/>
                  </a:lnTo>
                  <a:lnTo>
                    <a:pt x="81653" y="66293"/>
                  </a:lnTo>
                  <a:lnTo>
                    <a:pt x="81678" y="66194"/>
                  </a:lnTo>
                  <a:lnTo>
                    <a:pt x="81703" y="66120"/>
                  </a:lnTo>
                  <a:lnTo>
                    <a:pt x="81777" y="66046"/>
                  </a:lnTo>
                  <a:lnTo>
                    <a:pt x="81851" y="65971"/>
                  </a:lnTo>
                  <a:lnTo>
                    <a:pt x="81926" y="65947"/>
                  </a:lnTo>
                  <a:lnTo>
                    <a:pt x="82025" y="65922"/>
                  </a:lnTo>
                  <a:lnTo>
                    <a:pt x="82099" y="65897"/>
                  </a:lnTo>
                  <a:close/>
                  <a:moveTo>
                    <a:pt x="112796" y="64809"/>
                  </a:moveTo>
                  <a:lnTo>
                    <a:pt x="112994" y="64834"/>
                  </a:lnTo>
                  <a:lnTo>
                    <a:pt x="113192" y="64883"/>
                  </a:lnTo>
                  <a:lnTo>
                    <a:pt x="113390" y="64982"/>
                  </a:lnTo>
                  <a:lnTo>
                    <a:pt x="113538" y="65130"/>
                  </a:lnTo>
                  <a:lnTo>
                    <a:pt x="113687" y="65304"/>
                  </a:lnTo>
                  <a:lnTo>
                    <a:pt x="113785" y="65477"/>
                  </a:lnTo>
                  <a:lnTo>
                    <a:pt x="113835" y="65675"/>
                  </a:lnTo>
                  <a:lnTo>
                    <a:pt x="113860" y="65872"/>
                  </a:lnTo>
                  <a:lnTo>
                    <a:pt x="113835" y="66070"/>
                  </a:lnTo>
                  <a:lnTo>
                    <a:pt x="113785" y="66268"/>
                  </a:lnTo>
                  <a:lnTo>
                    <a:pt x="113687" y="66441"/>
                  </a:lnTo>
                  <a:lnTo>
                    <a:pt x="113538" y="66615"/>
                  </a:lnTo>
                  <a:lnTo>
                    <a:pt x="113390" y="66763"/>
                  </a:lnTo>
                  <a:lnTo>
                    <a:pt x="113192" y="66862"/>
                  </a:lnTo>
                  <a:lnTo>
                    <a:pt x="112994" y="66911"/>
                  </a:lnTo>
                  <a:lnTo>
                    <a:pt x="112796" y="66936"/>
                  </a:lnTo>
                  <a:lnTo>
                    <a:pt x="112598" y="66911"/>
                  </a:lnTo>
                  <a:lnTo>
                    <a:pt x="112400" y="66862"/>
                  </a:lnTo>
                  <a:lnTo>
                    <a:pt x="112227" y="66763"/>
                  </a:lnTo>
                  <a:lnTo>
                    <a:pt x="112054" y="66615"/>
                  </a:lnTo>
                  <a:lnTo>
                    <a:pt x="111930" y="66441"/>
                  </a:lnTo>
                  <a:lnTo>
                    <a:pt x="111831" y="66268"/>
                  </a:lnTo>
                  <a:lnTo>
                    <a:pt x="111757" y="66070"/>
                  </a:lnTo>
                  <a:lnTo>
                    <a:pt x="111757" y="65872"/>
                  </a:lnTo>
                  <a:lnTo>
                    <a:pt x="111757" y="65675"/>
                  </a:lnTo>
                  <a:lnTo>
                    <a:pt x="111831" y="65477"/>
                  </a:lnTo>
                  <a:lnTo>
                    <a:pt x="111930" y="65304"/>
                  </a:lnTo>
                  <a:lnTo>
                    <a:pt x="112054" y="65130"/>
                  </a:lnTo>
                  <a:lnTo>
                    <a:pt x="112227" y="64982"/>
                  </a:lnTo>
                  <a:lnTo>
                    <a:pt x="112400" y="64883"/>
                  </a:lnTo>
                  <a:lnTo>
                    <a:pt x="112598" y="64834"/>
                  </a:lnTo>
                  <a:lnTo>
                    <a:pt x="112796" y="64809"/>
                  </a:lnTo>
                  <a:close/>
                  <a:moveTo>
                    <a:pt x="68123" y="66812"/>
                  </a:moveTo>
                  <a:lnTo>
                    <a:pt x="68172" y="66837"/>
                  </a:lnTo>
                  <a:lnTo>
                    <a:pt x="68197" y="66887"/>
                  </a:lnTo>
                  <a:lnTo>
                    <a:pt x="68197" y="66936"/>
                  </a:lnTo>
                  <a:lnTo>
                    <a:pt x="68197" y="66986"/>
                  </a:lnTo>
                  <a:lnTo>
                    <a:pt x="68172" y="67010"/>
                  </a:lnTo>
                  <a:lnTo>
                    <a:pt x="68123" y="67035"/>
                  </a:lnTo>
                  <a:lnTo>
                    <a:pt x="68073" y="67060"/>
                  </a:lnTo>
                  <a:lnTo>
                    <a:pt x="68049" y="67035"/>
                  </a:lnTo>
                  <a:lnTo>
                    <a:pt x="67999" y="67010"/>
                  </a:lnTo>
                  <a:lnTo>
                    <a:pt x="67974" y="66986"/>
                  </a:lnTo>
                  <a:lnTo>
                    <a:pt x="67974" y="66936"/>
                  </a:lnTo>
                  <a:lnTo>
                    <a:pt x="67974" y="66887"/>
                  </a:lnTo>
                  <a:lnTo>
                    <a:pt x="67999" y="66837"/>
                  </a:lnTo>
                  <a:lnTo>
                    <a:pt x="68049" y="66812"/>
                  </a:lnTo>
                  <a:close/>
                  <a:moveTo>
                    <a:pt x="107997" y="65130"/>
                  </a:moveTo>
                  <a:lnTo>
                    <a:pt x="108195" y="65155"/>
                  </a:lnTo>
                  <a:lnTo>
                    <a:pt x="108368" y="65205"/>
                  </a:lnTo>
                  <a:lnTo>
                    <a:pt x="108541" y="65304"/>
                  </a:lnTo>
                  <a:lnTo>
                    <a:pt x="108690" y="65427"/>
                  </a:lnTo>
                  <a:lnTo>
                    <a:pt x="108814" y="65576"/>
                  </a:lnTo>
                  <a:lnTo>
                    <a:pt x="108888" y="65749"/>
                  </a:lnTo>
                  <a:lnTo>
                    <a:pt x="108937" y="65922"/>
                  </a:lnTo>
                  <a:lnTo>
                    <a:pt x="108962" y="66095"/>
                  </a:lnTo>
                  <a:lnTo>
                    <a:pt x="108937" y="66293"/>
                  </a:lnTo>
                  <a:lnTo>
                    <a:pt x="108888" y="66466"/>
                  </a:lnTo>
                  <a:lnTo>
                    <a:pt x="108814" y="66639"/>
                  </a:lnTo>
                  <a:lnTo>
                    <a:pt x="108690" y="66788"/>
                  </a:lnTo>
                  <a:lnTo>
                    <a:pt x="108541" y="66911"/>
                  </a:lnTo>
                  <a:lnTo>
                    <a:pt x="108368" y="66986"/>
                  </a:lnTo>
                  <a:lnTo>
                    <a:pt x="108195" y="67060"/>
                  </a:lnTo>
                  <a:lnTo>
                    <a:pt x="107824" y="67060"/>
                  </a:lnTo>
                  <a:lnTo>
                    <a:pt x="107651" y="66986"/>
                  </a:lnTo>
                  <a:lnTo>
                    <a:pt x="107478" y="66911"/>
                  </a:lnTo>
                  <a:lnTo>
                    <a:pt x="107329" y="66788"/>
                  </a:lnTo>
                  <a:lnTo>
                    <a:pt x="107206" y="66639"/>
                  </a:lnTo>
                  <a:lnTo>
                    <a:pt x="107107" y="66466"/>
                  </a:lnTo>
                  <a:lnTo>
                    <a:pt x="107057" y="66293"/>
                  </a:lnTo>
                  <a:lnTo>
                    <a:pt x="107033" y="66095"/>
                  </a:lnTo>
                  <a:lnTo>
                    <a:pt x="107057" y="65922"/>
                  </a:lnTo>
                  <a:lnTo>
                    <a:pt x="107107" y="65749"/>
                  </a:lnTo>
                  <a:lnTo>
                    <a:pt x="107206" y="65576"/>
                  </a:lnTo>
                  <a:lnTo>
                    <a:pt x="107329" y="65427"/>
                  </a:lnTo>
                  <a:lnTo>
                    <a:pt x="107478" y="65304"/>
                  </a:lnTo>
                  <a:lnTo>
                    <a:pt x="107651" y="65205"/>
                  </a:lnTo>
                  <a:lnTo>
                    <a:pt x="107824" y="65155"/>
                  </a:lnTo>
                  <a:lnTo>
                    <a:pt x="107997" y="65130"/>
                  </a:lnTo>
                  <a:close/>
                  <a:moveTo>
                    <a:pt x="101690" y="65551"/>
                  </a:moveTo>
                  <a:lnTo>
                    <a:pt x="101838" y="65600"/>
                  </a:lnTo>
                  <a:lnTo>
                    <a:pt x="101986" y="65675"/>
                  </a:lnTo>
                  <a:lnTo>
                    <a:pt x="102135" y="65773"/>
                  </a:lnTo>
                  <a:lnTo>
                    <a:pt x="102234" y="65922"/>
                  </a:lnTo>
                  <a:lnTo>
                    <a:pt x="102308" y="66070"/>
                  </a:lnTo>
                  <a:lnTo>
                    <a:pt x="102357" y="66219"/>
                  </a:lnTo>
                  <a:lnTo>
                    <a:pt x="102357" y="66367"/>
                  </a:lnTo>
                  <a:lnTo>
                    <a:pt x="102357" y="66540"/>
                  </a:lnTo>
                  <a:lnTo>
                    <a:pt x="102308" y="66689"/>
                  </a:lnTo>
                  <a:lnTo>
                    <a:pt x="102234" y="66837"/>
                  </a:lnTo>
                  <a:lnTo>
                    <a:pt x="102135" y="66961"/>
                  </a:lnTo>
                  <a:lnTo>
                    <a:pt x="101986" y="67084"/>
                  </a:lnTo>
                  <a:lnTo>
                    <a:pt x="101838" y="67159"/>
                  </a:lnTo>
                  <a:lnTo>
                    <a:pt x="101690" y="67208"/>
                  </a:lnTo>
                  <a:lnTo>
                    <a:pt x="101368" y="67208"/>
                  </a:lnTo>
                  <a:lnTo>
                    <a:pt x="101220" y="67159"/>
                  </a:lnTo>
                  <a:lnTo>
                    <a:pt x="101071" y="67084"/>
                  </a:lnTo>
                  <a:lnTo>
                    <a:pt x="100948" y="66961"/>
                  </a:lnTo>
                  <a:lnTo>
                    <a:pt x="100824" y="66837"/>
                  </a:lnTo>
                  <a:lnTo>
                    <a:pt x="100750" y="66689"/>
                  </a:lnTo>
                  <a:lnTo>
                    <a:pt x="100700" y="66540"/>
                  </a:lnTo>
                  <a:lnTo>
                    <a:pt x="100700" y="66367"/>
                  </a:lnTo>
                  <a:lnTo>
                    <a:pt x="100700" y="66219"/>
                  </a:lnTo>
                  <a:lnTo>
                    <a:pt x="100750" y="66070"/>
                  </a:lnTo>
                  <a:lnTo>
                    <a:pt x="100824" y="65922"/>
                  </a:lnTo>
                  <a:lnTo>
                    <a:pt x="100948" y="65773"/>
                  </a:lnTo>
                  <a:lnTo>
                    <a:pt x="101071" y="65675"/>
                  </a:lnTo>
                  <a:lnTo>
                    <a:pt x="101220" y="65600"/>
                  </a:lnTo>
                  <a:lnTo>
                    <a:pt x="101368" y="65551"/>
                  </a:lnTo>
                  <a:close/>
                  <a:moveTo>
                    <a:pt x="84572" y="66590"/>
                  </a:moveTo>
                  <a:lnTo>
                    <a:pt x="84671" y="66615"/>
                  </a:lnTo>
                  <a:lnTo>
                    <a:pt x="84770" y="66664"/>
                  </a:lnTo>
                  <a:lnTo>
                    <a:pt x="84844" y="66738"/>
                  </a:lnTo>
                  <a:lnTo>
                    <a:pt x="84919" y="66837"/>
                  </a:lnTo>
                  <a:lnTo>
                    <a:pt x="84968" y="66911"/>
                  </a:lnTo>
                  <a:lnTo>
                    <a:pt x="84993" y="67010"/>
                  </a:lnTo>
                  <a:lnTo>
                    <a:pt x="85018" y="67134"/>
                  </a:lnTo>
                  <a:lnTo>
                    <a:pt x="84993" y="67233"/>
                  </a:lnTo>
                  <a:lnTo>
                    <a:pt x="84968" y="67332"/>
                  </a:lnTo>
                  <a:lnTo>
                    <a:pt x="84919" y="67406"/>
                  </a:lnTo>
                  <a:lnTo>
                    <a:pt x="84844" y="67505"/>
                  </a:lnTo>
                  <a:lnTo>
                    <a:pt x="84770" y="67579"/>
                  </a:lnTo>
                  <a:lnTo>
                    <a:pt x="84671" y="67629"/>
                  </a:lnTo>
                  <a:lnTo>
                    <a:pt x="84572" y="67653"/>
                  </a:lnTo>
                  <a:lnTo>
                    <a:pt x="84374" y="67653"/>
                  </a:lnTo>
                  <a:lnTo>
                    <a:pt x="84275" y="67629"/>
                  </a:lnTo>
                  <a:lnTo>
                    <a:pt x="84177" y="67579"/>
                  </a:lnTo>
                  <a:lnTo>
                    <a:pt x="84102" y="67505"/>
                  </a:lnTo>
                  <a:lnTo>
                    <a:pt x="84028" y="67406"/>
                  </a:lnTo>
                  <a:lnTo>
                    <a:pt x="83979" y="67332"/>
                  </a:lnTo>
                  <a:lnTo>
                    <a:pt x="83954" y="67233"/>
                  </a:lnTo>
                  <a:lnTo>
                    <a:pt x="83929" y="67134"/>
                  </a:lnTo>
                  <a:lnTo>
                    <a:pt x="83954" y="67010"/>
                  </a:lnTo>
                  <a:lnTo>
                    <a:pt x="83979" y="66911"/>
                  </a:lnTo>
                  <a:lnTo>
                    <a:pt x="84028" y="66837"/>
                  </a:lnTo>
                  <a:lnTo>
                    <a:pt x="84102" y="66738"/>
                  </a:lnTo>
                  <a:lnTo>
                    <a:pt x="84177" y="66664"/>
                  </a:lnTo>
                  <a:lnTo>
                    <a:pt x="84275" y="66615"/>
                  </a:lnTo>
                  <a:lnTo>
                    <a:pt x="84374" y="66590"/>
                  </a:lnTo>
                  <a:close/>
                  <a:moveTo>
                    <a:pt x="77770" y="66887"/>
                  </a:moveTo>
                  <a:lnTo>
                    <a:pt x="77844" y="66911"/>
                  </a:lnTo>
                  <a:lnTo>
                    <a:pt x="77918" y="66936"/>
                  </a:lnTo>
                  <a:lnTo>
                    <a:pt x="77993" y="66961"/>
                  </a:lnTo>
                  <a:lnTo>
                    <a:pt x="78042" y="67010"/>
                  </a:lnTo>
                  <a:lnTo>
                    <a:pt x="78091" y="67084"/>
                  </a:lnTo>
                  <a:lnTo>
                    <a:pt x="78141" y="67159"/>
                  </a:lnTo>
                  <a:lnTo>
                    <a:pt x="78166" y="67233"/>
                  </a:lnTo>
                  <a:lnTo>
                    <a:pt x="78166" y="67307"/>
                  </a:lnTo>
                  <a:lnTo>
                    <a:pt x="78166" y="67381"/>
                  </a:lnTo>
                  <a:lnTo>
                    <a:pt x="78141" y="67456"/>
                  </a:lnTo>
                  <a:lnTo>
                    <a:pt x="78091" y="67530"/>
                  </a:lnTo>
                  <a:lnTo>
                    <a:pt x="78042" y="67579"/>
                  </a:lnTo>
                  <a:lnTo>
                    <a:pt x="77993" y="67629"/>
                  </a:lnTo>
                  <a:lnTo>
                    <a:pt x="77918" y="67678"/>
                  </a:lnTo>
                  <a:lnTo>
                    <a:pt x="77844" y="67678"/>
                  </a:lnTo>
                  <a:lnTo>
                    <a:pt x="77770" y="67703"/>
                  </a:lnTo>
                  <a:lnTo>
                    <a:pt x="77696" y="67678"/>
                  </a:lnTo>
                  <a:lnTo>
                    <a:pt x="77621" y="67678"/>
                  </a:lnTo>
                  <a:lnTo>
                    <a:pt x="77547" y="67629"/>
                  </a:lnTo>
                  <a:lnTo>
                    <a:pt x="77473" y="67579"/>
                  </a:lnTo>
                  <a:lnTo>
                    <a:pt x="77424" y="67530"/>
                  </a:lnTo>
                  <a:lnTo>
                    <a:pt x="77399" y="67456"/>
                  </a:lnTo>
                  <a:lnTo>
                    <a:pt x="77374" y="67381"/>
                  </a:lnTo>
                  <a:lnTo>
                    <a:pt x="77349" y="67307"/>
                  </a:lnTo>
                  <a:lnTo>
                    <a:pt x="77374" y="67233"/>
                  </a:lnTo>
                  <a:lnTo>
                    <a:pt x="77399" y="67159"/>
                  </a:lnTo>
                  <a:lnTo>
                    <a:pt x="77424" y="67084"/>
                  </a:lnTo>
                  <a:lnTo>
                    <a:pt x="77473" y="67010"/>
                  </a:lnTo>
                  <a:lnTo>
                    <a:pt x="77547" y="66961"/>
                  </a:lnTo>
                  <a:lnTo>
                    <a:pt x="77621" y="66936"/>
                  </a:lnTo>
                  <a:lnTo>
                    <a:pt x="77696" y="66911"/>
                  </a:lnTo>
                  <a:lnTo>
                    <a:pt x="77770" y="66887"/>
                  </a:lnTo>
                  <a:close/>
                  <a:moveTo>
                    <a:pt x="99315" y="66318"/>
                  </a:moveTo>
                  <a:lnTo>
                    <a:pt x="99463" y="66367"/>
                  </a:lnTo>
                  <a:lnTo>
                    <a:pt x="99612" y="66441"/>
                  </a:lnTo>
                  <a:lnTo>
                    <a:pt x="99735" y="66540"/>
                  </a:lnTo>
                  <a:lnTo>
                    <a:pt x="99859" y="66664"/>
                  </a:lnTo>
                  <a:lnTo>
                    <a:pt x="99933" y="66812"/>
                  </a:lnTo>
                  <a:lnTo>
                    <a:pt x="99958" y="66961"/>
                  </a:lnTo>
                  <a:lnTo>
                    <a:pt x="99983" y="67134"/>
                  </a:lnTo>
                  <a:lnTo>
                    <a:pt x="99958" y="67282"/>
                  </a:lnTo>
                  <a:lnTo>
                    <a:pt x="99933" y="67431"/>
                  </a:lnTo>
                  <a:lnTo>
                    <a:pt x="99859" y="67579"/>
                  </a:lnTo>
                  <a:lnTo>
                    <a:pt x="99735" y="67703"/>
                  </a:lnTo>
                  <a:lnTo>
                    <a:pt x="99612" y="67802"/>
                  </a:lnTo>
                  <a:lnTo>
                    <a:pt x="99463" y="67876"/>
                  </a:lnTo>
                  <a:lnTo>
                    <a:pt x="99315" y="67926"/>
                  </a:lnTo>
                  <a:lnTo>
                    <a:pt x="99018" y="67926"/>
                  </a:lnTo>
                  <a:lnTo>
                    <a:pt x="98870" y="67876"/>
                  </a:lnTo>
                  <a:lnTo>
                    <a:pt x="98721" y="67802"/>
                  </a:lnTo>
                  <a:lnTo>
                    <a:pt x="98598" y="67703"/>
                  </a:lnTo>
                  <a:lnTo>
                    <a:pt x="98499" y="67579"/>
                  </a:lnTo>
                  <a:lnTo>
                    <a:pt x="98424" y="67431"/>
                  </a:lnTo>
                  <a:lnTo>
                    <a:pt x="98375" y="67282"/>
                  </a:lnTo>
                  <a:lnTo>
                    <a:pt x="98350" y="67134"/>
                  </a:lnTo>
                  <a:lnTo>
                    <a:pt x="98375" y="66961"/>
                  </a:lnTo>
                  <a:lnTo>
                    <a:pt x="98424" y="66812"/>
                  </a:lnTo>
                  <a:lnTo>
                    <a:pt x="98499" y="66664"/>
                  </a:lnTo>
                  <a:lnTo>
                    <a:pt x="98598" y="66540"/>
                  </a:lnTo>
                  <a:lnTo>
                    <a:pt x="98721" y="66441"/>
                  </a:lnTo>
                  <a:lnTo>
                    <a:pt x="98870" y="66367"/>
                  </a:lnTo>
                  <a:lnTo>
                    <a:pt x="99018" y="66318"/>
                  </a:lnTo>
                  <a:close/>
                  <a:moveTo>
                    <a:pt x="115566" y="65773"/>
                  </a:moveTo>
                  <a:lnTo>
                    <a:pt x="115789" y="65798"/>
                  </a:lnTo>
                  <a:lnTo>
                    <a:pt x="115987" y="65872"/>
                  </a:lnTo>
                  <a:lnTo>
                    <a:pt x="116185" y="65971"/>
                  </a:lnTo>
                  <a:lnTo>
                    <a:pt x="116383" y="66120"/>
                  </a:lnTo>
                  <a:lnTo>
                    <a:pt x="116506" y="66293"/>
                  </a:lnTo>
                  <a:lnTo>
                    <a:pt x="116630" y="66491"/>
                  </a:lnTo>
                  <a:lnTo>
                    <a:pt x="116680" y="66713"/>
                  </a:lnTo>
                  <a:lnTo>
                    <a:pt x="116704" y="66911"/>
                  </a:lnTo>
                  <a:lnTo>
                    <a:pt x="116680" y="67134"/>
                  </a:lnTo>
                  <a:lnTo>
                    <a:pt x="116630" y="67357"/>
                  </a:lnTo>
                  <a:lnTo>
                    <a:pt x="116506" y="67554"/>
                  </a:lnTo>
                  <a:lnTo>
                    <a:pt x="116383" y="67728"/>
                  </a:lnTo>
                  <a:lnTo>
                    <a:pt x="116185" y="67876"/>
                  </a:lnTo>
                  <a:lnTo>
                    <a:pt x="115987" y="67975"/>
                  </a:lnTo>
                  <a:lnTo>
                    <a:pt x="115789" y="68049"/>
                  </a:lnTo>
                  <a:lnTo>
                    <a:pt x="115566" y="68074"/>
                  </a:lnTo>
                  <a:lnTo>
                    <a:pt x="115344" y="68049"/>
                  </a:lnTo>
                  <a:lnTo>
                    <a:pt x="115146" y="67975"/>
                  </a:lnTo>
                  <a:lnTo>
                    <a:pt x="114948" y="67876"/>
                  </a:lnTo>
                  <a:lnTo>
                    <a:pt x="114750" y="67728"/>
                  </a:lnTo>
                  <a:lnTo>
                    <a:pt x="114602" y="67554"/>
                  </a:lnTo>
                  <a:lnTo>
                    <a:pt x="114503" y="67357"/>
                  </a:lnTo>
                  <a:lnTo>
                    <a:pt x="114453" y="67134"/>
                  </a:lnTo>
                  <a:lnTo>
                    <a:pt x="114429" y="66911"/>
                  </a:lnTo>
                  <a:lnTo>
                    <a:pt x="114453" y="66713"/>
                  </a:lnTo>
                  <a:lnTo>
                    <a:pt x="114503" y="66491"/>
                  </a:lnTo>
                  <a:lnTo>
                    <a:pt x="114602" y="66293"/>
                  </a:lnTo>
                  <a:lnTo>
                    <a:pt x="114750" y="66120"/>
                  </a:lnTo>
                  <a:lnTo>
                    <a:pt x="114948" y="65971"/>
                  </a:lnTo>
                  <a:lnTo>
                    <a:pt x="115146" y="65872"/>
                  </a:lnTo>
                  <a:lnTo>
                    <a:pt x="115344" y="65798"/>
                  </a:lnTo>
                  <a:lnTo>
                    <a:pt x="115566" y="65773"/>
                  </a:lnTo>
                  <a:close/>
                  <a:moveTo>
                    <a:pt x="86996" y="67060"/>
                  </a:moveTo>
                  <a:lnTo>
                    <a:pt x="87120" y="67109"/>
                  </a:lnTo>
                  <a:lnTo>
                    <a:pt x="87219" y="67159"/>
                  </a:lnTo>
                  <a:lnTo>
                    <a:pt x="87318" y="67233"/>
                  </a:lnTo>
                  <a:lnTo>
                    <a:pt x="87392" y="67332"/>
                  </a:lnTo>
                  <a:lnTo>
                    <a:pt x="87442" y="67431"/>
                  </a:lnTo>
                  <a:lnTo>
                    <a:pt x="87491" y="67530"/>
                  </a:lnTo>
                  <a:lnTo>
                    <a:pt x="87491" y="67653"/>
                  </a:lnTo>
                  <a:lnTo>
                    <a:pt x="87491" y="67777"/>
                  </a:lnTo>
                  <a:lnTo>
                    <a:pt x="87442" y="67876"/>
                  </a:lnTo>
                  <a:lnTo>
                    <a:pt x="87392" y="68000"/>
                  </a:lnTo>
                  <a:lnTo>
                    <a:pt x="87318" y="68074"/>
                  </a:lnTo>
                  <a:lnTo>
                    <a:pt x="87219" y="68148"/>
                  </a:lnTo>
                  <a:lnTo>
                    <a:pt x="87120" y="68222"/>
                  </a:lnTo>
                  <a:lnTo>
                    <a:pt x="86996" y="68247"/>
                  </a:lnTo>
                  <a:lnTo>
                    <a:pt x="86774" y="68247"/>
                  </a:lnTo>
                  <a:lnTo>
                    <a:pt x="86675" y="68222"/>
                  </a:lnTo>
                  <a:lnTo>
                    <a:pt x="86551" y="68148"/>
                  </a:lnTo>
                  <a:lnTo>
                    <a:pt x="86452" y="68074"/>
                  </a:lnTo>
                  <a:lnTo>
                    <a:pt x="86378" y="68000"/>
                  </a:lnTo>
                  <a:lnTo>
                    <a:pt x="86329" y="67876"/>
                  </a:lnTo>
                  <a:lnTo>
                    <a:pt x="86304" y="67777"/>
                  </a:lnTo>
                  <a:lnTo>
                    <a:pt x="86279" y="67653"/>
                  </a:lnTo>
                  <a:lnTo>
                    <a:pt x="86304" y="67530"/>
                  </a:lnTo>
                  <a:lnTo>
                    <a:pt x="86329" y="67431"/>
                  </a:lnTo>
                  <a:lnTo>
                    <a:pt x="86378" y="67332"/>
                  </a:lnTo>
                  <a:lnTo>
                    <a:pt x="86452" y="67233"/>
                  </a:lnTo>
                  <a:lnTo>
                    <a:pt x="86551" y="67159"/>
                  </a:lnTo>
                  <a:lnTo>
                    <a:pt x="86650" y="67109"/>
                  </a:lnTo>
                  <a:lnTo>
                    <a:pt x="86774" y="67060"/>
                  </a:lnTo>
                  <a:close/>
                  <a:moveTo>
                    <a:pt x="105895" y="66342"/>
                  </a:moveTo>
                  <a:lnTo>
                    <a:pt x="106068" y="66367"/>
                  </a:lnTo>
                  <a:lnTo>
                    <a:pt x="106241" y="66417"/>
                  </a:lnTo>
                  <a:lnTo>
                    <a:pt x="106414" y="66491"/>
                  </a:lnTo>
                  <a:lnTo>
                    <a:pt x="106563" y="66615"/>
                  </a:lnTo>
                  <a:lnTo>
                    <a:pt x="106686" y="66763"/>
                  </a:lnTo>
                  <a:lnTo>
                    <a:pt x="106760" y="66936"/>
                  </a:lnTo>
                  <a:lnTo>
                    <a:pt x="106810" y="67109"/>
                  </a:lnTo>
                  <a:lnTo>
                    <a:pt x="106835" y="67282"/>
                  </a:lnTo>
                  <a:lnTo>
                    <a:pt x="106810" y="67480"/>
                  </a:lnTo>
                  <a:lnTo>
                    <a:pt x="106760" y="67653"/>
                  </a:lnTo>
                  <a:lnTo>
                    <a:pt x="106686" y="67827"/>
                  </a:lnTo>
                  <a:lnTo>
                    <a:pt x="106563" y="67975"/>
                  </a:lnTo>
                  <a:lnTo>
                    <a:pt x="106414" y="68074"/>
                  </a:lnTo>
                  <a:lnTo>
                    <a:pt x="106241" y="68173"/>
                  </a:lnTo>
                  <a:lnTo>
                    <a:pt x="106068" y="68222"/>
                  </a:lnTo>
                  <a:lnTo>
                    <a:pt x="105895" y="68247"/>
                  </a:lnTo>
                  <a:lnTo>
                    <a:pt x="105697" y="68222"/>
                  </a:lnTo>
                  <a:lnTo>
                    <a:pt x="105524" y="68173"/>
                  </a:lnTo>
                  <a:lnTo>
                    <a:pt x="105351" y="68074"/>
                  </a:lnTo>
                  <a:lnTo>
                    <a:pt x="105202" y="67975"/>
                  </a:lnTo>
                  <a:lnTo>
                    <a:pt x="105103" y="67827"/>
                  </a:lnTo>
                  <a:lnTo>
                    <a:pt x="105004" y="67653"/>
                  </a:lnTo>
                  <a:lnTo>
                    <a:pt x="104955" y="67480"/>
                  </a:lnTo>
                  <a:lnTo>
                    <a:pt x="104930" y="67282"/>
                  </a:lnTo>
                  <a:lnTo>
                    <a:pt x="104955" y="67109"/>
                  </a:lnTo>
                  <a:lnTo>
                    <a:pt x="105004" y="66936"/>
                  </a:lnTo>
                  <a:lnTo>
                    <a:pt x="105103" y="66763"/>
                  </a:lnTo>
                  <a:lnTo>
                    <a:pt x="105202" y="66615"/>
                  </a:lnTo>
                  <a:lnTo>
                    <a:pt x="105351" y="66491"/>
                  </a:lnTo>
                  <a:lnTo>
                    <a:pt x="105524" y="66417"/>
                  </a:lnTo>
                  <a:lnTo>
                    <a:pt x="105697" y="66367"/>
                  </a:lnTo>
                  <a:lnTo>
                    <a:pt x="105895" y="66342"/>
                  </a:lnTo>
                  <a:close/>
                  <a:moveTo>
                    <a:pt x="73812" y="67678"/>
                  </a:moveTo>
                  <a:lnTo>
                    <a:pt x="73936" y="67703"/>
                  </a:lnTo>
                  <a:lnTo>
                    <a:pt x="74060" y="67777"/>
                  </a:lnTo>
                  <a:lnTo>
                    <a:pt x="74134" y="67901"/>
                  </a:lnTo>
                  <a:lnTo>
                    <a:pt x="74134" y="68024"/>
                  </a:lnTo>
                  <a:lnTo>
                    <a:pt x="74134" y="68123"/>
                  </a:lnTo>
                  <a:lnTo>
                    <a:pt x="74060" y="68247"/>
                  </a:lnTo>
                  <a:lnTo>
                    <a:pt x="73936" y="68321"/>
                  </a:lnTo>
                  <a:lnTo>
                    <a:pt x="73812" y="68346"/>
                  </a:lnTo>
                  <a:lnTo>
                    <a:pt x="73688" y="68321"/>
                  </a:lnTo>
                  <a:lnTo>
                    <a:pt x="73590" y="68247"/>
                  </a:lnTo>
                  <a:lnTo>
                    <a:pt x="73515" y="68123"/>
                  </a:lnTo>
                  <a:lnTo>
                    <a:pt x="73491" y="68024"/>
                  </a:lnTo>
                  <a:lnTo>
                    <a:pt x="73515" y="67901"/>
                  </a:lnTo>
                  <a:lnTo>
                    <a:pt x="73590" y="67777"/>
                  </a:lnTo>
                  <a:lnTo>
                    <a:pt x="73688" y="67703"/>
                  </a:lnTo>
                  <a:lnTo>
                    <a:pt x="73812" y="67678"/>
                  </a:lnTo>
                  <a:close/>
                  <a:moveTo>
                    <a:pt x="110842" y="66293"/>
                  </a:moveTo>
                  <a:lnTo>
                    <a:pt x="111040" y="66318"/>
                  </a:lnTo>
                  <a:lnTo>
                    <a:pt x="111238" y="66367"/>
                  </a:lnTo>
                  <a:lnTo>
                    <a:pt x="111411" y="66466"/>
                  </a:lnTo>
                  <a:lnTo>
                    <a:pt x="111584" y="66590"/>
                  </a:lnTo>
                  <a:lnTo>
                    <a:pt x="111708" y="66763"/>
                  </a:lnTo>
                  <a:lnTo>
                    <a:pt x="111807" y="66936"/>
                  </a:lnTo>
                  <a:lnTo>
                    <a:pt x="111856" y="67134"/>
                  </a:lnTo>
                  <a:lnTo>
                    <a:pt x="111881" y="67332"/>
                  </a:lnTo>
                  <a:lnTo>
                    <a:pt x="111856" y="67530"/>
                  </a:lnTo>
                  <a:lnTo>
                    <a:pt x="111807" y="67728"/>
                  </a:lnTo>
                  <a:lnTo>
                    <a:pt x="111708" y="67926"/>
                  </a:lnTo>
                  <a:lnTo>
                    <a:pt x="111584" y="68074"/>
                  </a:lnTo>
                  <a:lnTo>
                    <a:pt x="111411" y="68222"/>
                  </a:lnTo>
                  <a:lnTo>
                    <a:pt x="111238" y="68321"/>
                  </a:lnTo>
                  <a:lnTo>
                    <a:pt x="111040" y="68371"/>
                  </a:lnTo>
                  <a:lnTo>
                    <a:pt x="110842" y="68395"/>
                  </a:lnTo>
                  <a:lnTo>
                    <a:pt x="110644" y="68371"/>
                  </a:lnTo>
                  <a:lnTo>
                    <a:pt x="110446" y="68321"/>
                  </a:lnTo>
                  <a:lnTo>
                    <a:pt x="110248" y="68222"/>
                  </a:lnTo>
                  <a:lnTo>
                    <a:pt x="110100" y="68074"/>
                  </a:lnTo>
                  <a:lnTo>
                    <a:pt x="109951" y="67926"/>
                  </a:lnTo>
                  <a:lnTo>
                    <a:pt x="109852" y="67728"/>
                  </a:lnTo>
                  <a:lnTo>
                    <a:pt x="109803" y="67530"/>
                  </a:lnTo>
                  <a:lnTo>
                    <a:pt x="109778" y="67332"/>
                  </a:lnTo>
                  <a:lnTo>
                    <a:pt x="109803" y="67134"/>
                  </a:lnTo>
                  <a:lnTo>
                    <a:pt x="109852" y="66936"/>
                  </a:lnTo>
                  <a:lnTo>
                    <a:pt x="109951" y="66763"/>
                  </a:lnTo>
                  <a:lnTo>
                    <a:pt x="110100" y="66590"/>
                  </a:lnTo>
                  <a:lnTo>
                    <a:pt x="110248" y="66466"/>
                  </a:lnTo>
                  <a:lnTo>
                    <a:pt x="110446" y="66367"/>
                  </a:lnTo>
                  <a:lnTo>
                    <a:pt x="110644" y="66318"/>
                  </a:lnTo>
                  <a:lnTo>
                    <a:pt x="110842" y="66293"/>
                  </a:lnTo>
                  <a:close/>
                  <a:moveTo>
                    <a:pt x="96891" y="66887"/>
                  </a:moveTo>
                  <a:lnTo>
                    <a:pt x="97039" y="66936"/>
                  </a:lnTo>
                  <a:lnTo>
                    <a:pt x="97188" y="67010"/>
                  </a:lnTo>
                  <a:lnTo>
                    <a:pt x="97311" y="67109"/>
                  </a:lnTo>
                  <a:lnTo>
                    <a:pt x="97410" y="67233"/>
                  </a:lnTo>
                  <a:lnTo>
                    <a:pt x="97484" y="67357"/>
                  </a:lnTo>
                  <a:lnTo>
                    <a:pt x="97509" y="67505"/>
                  </a:lnTo>
                  <a:lnTo>
                    <a:pt x="97534" y="67653"/>
                  </a:lnTo>
                  <a:lnTo>
                    <a:pt x="97509" y="67802"/>
                  </a:lnTo>
                  <a:lnTo>
                    <a:pt x="97484" y="67950"/>
                  </a:lnTo>
                  <a:lnTo>
                    <a:pt x="97410" y="68099"/>
                  </a:lnTo>
                  <a:lnTo>
                    <a:pt x="97311" y="68198"/>
                  </a:lnTo>
                  <a:lnTo>
                    <a:pt x="97188" y="68321"/>
                  </a:lnTo>
                  <a:lnTo>
                    <a:pt x="97039" y="68371"/>
                  </a:lnTo>
                  <a:lnTo>
                    <a:pt x="96891" y="68420"/>
                  </a:lnTo>
                  <a:lnTo>
                    <a:pt x="96742" y="68445"/>
                  </a:lnTo>
                  <a:lnTo>
                    <a:pt x="96594" y="68420"/>
                  </a:lnTo>
                  <a:lnTo>
                    <a:pt x="96446" y="68371"/>
                  </a:lnTo>
                  <a:lnTo>
                    <a:pt x="96322" y="68321"/>
                  </a:lnTo>
                  <a:lnTo>
                    <a:pt x="96198" y="68198"/>
                  </a:lnTo>
                  <a:lnTo>
                    <a:pt x="96099" y="68099"/>
                  </a:lnTo>
                  <a:lnTo>
                    <a:pt x="96025" y="67950"/>
                  </a:lnTo>
                  <a:lnTo>
                    <a:pt x="95976" y="67802"/>
                  </a:lnTo>
                  <a:lnTo>
                    <a:pt x="95976" y="67653"/>
                  </a:lnTo>
                  <a:lnTo>
                    <a:pt x="95976" y="67505"/>
                  </a:lnTo>
                  <a:lnTo>
                    <a:pt x="96025" y="67357"/>
                  </a:lnTo>
                  <a:lnTo>
                    <a:pt x="96099" y="67233"/>
                  </a:lnTo>
                  <a:lnTo>
                    <a:pt x="96198" y="67109"/>
                  </a:lnTo>
                  <a:lnTo>
                    <a:pt x="96322" y="67010"/>
                  </a:lnTo>
                  <a:lnTo>
                    <a:pt x="96446" y="66936"/>
                  </a:lnTo>
                  <a:lnTo>
                    <a:pt x="96594" y="66887"/>
                  </a:lnTo>
                  <a:close/>
                  <a:moveTo>
                    <a:pt x="89470" y="67332"/>
                  </a:moveTo>
                  <a:lnTo>
                    <a:pt x="89594" y="67381"/>
                  </a:lnTo>
                  <a:lnTo>
                    <a:pt x="89693" y="67431"/>
                  </a:lnTo>
                  <a:lnTo>
                    <a:pt x="89816" y="67505"/>
                  </a:lnTo>
                  <a:lnTo>
                    <a:pt x="89891" y="67629"/>
                  </a:lnTo>
                  <a:lnTo>
                    <a:pt x="89940" y="67728"/>
                  </a:lnTo>
                  <a:lnTo>
                    <a:pt x="89989" y="67851"/>
                  </a:lnTo>
                  <a:lnTo>
                    <a:pt x="89989" y="67975"/>
                  </a:lnTo>
                  <a:lnTo>
                    <a:pt x="89989" y="68099"/>
                  </a:lnTo>
                  <a:lnTo>
                    <a:pt x="89940" y="68222"/>
                  </a:lnTo>
                  <a:lnTo>
                    <a:pt x="89891" y="68346"/>
                  </a:lnTo>
                  <a:lnTo>
                    <a:pt x="89816" y="68445"/>
                  </a:lnTo>
                  <a:lnTo>
                    <a:pt x="89693" y="68519"/>
                  </a:lnTo>
                  <a:lnTo>
                    <a:pt x="89594" y="68593"/>
                  </a:lnTo>
                  <a:lnTo>
                    <a:pt x="89470" y="68618"/>
                  </a:lnTo>
                  <a:lnTo>
                    <a:pt x="89346" y="68643"/>
                  </a:lnTo>
                  <a:lnTo>
                    <a:pt x="89223" y="68618"/>
                  </a:lnTo>
                  <a:lnTo>
                    <a:pt x="89099" y="68593"/>
                  </a:lnTo>
                  <a:lnTo>
                    <a:pt x="88975" y="68519"/>
                  </a:lnTo>
                  <a:lnTo>
                    <a:pt x="88876" y="68445"/>
                  </a:lnTo>
                  <a:lnTo>
                    <a:pt x="88802" y="68346"/>
                  </a:lnTo>
                  <a:lnTo>
                    <a:pt x="88753" y="68222"/>
                  </a:lnTo>
                  <a:lnTo>
                    <a:pt x="88703" y="68099"/>
                  </a:lnTo>
                  <a:lnTo>
                    <a:pt x="88703" y="67975"/>
                  </a:lnTo>
                  <a:lnTo>
                    <a:pt x="88703" y="67851"/>
                  </a:lnTo>
                  <a:lnTo>
                    <a:pt x="88753" y="67728"/>
                  </a:lnTo>
                  <a:lnTo>
                    <a:pt x="88802" y="67629"/>
                  </a:lnTo>
                  <a:lnTo>
                    <a:pt x="88876" y="67505"/>
                  </a:lnTo>
                  <a:lnTo>
                    <a:pt x="88975" y="67431"/>
                  </a:lnTo>
                  <a:lnTo>
                    <a:pt x="89099" y="67381"/>
                  </a:lnTo>
                  <a:lnTo>
                    <a:pt x="89223" y="67332"/>
                  </a:lnTo>
                  <a:close/>
                  <a:moveTo>
                    <a:pt x="70077" y="68272"/>
                  </a:moveTo>
                  <a:lnTo>
                    <a:pt x="70151" y="68321"/>
                  </a:lnTo>
                  <a:lnTo>
                    <a:pt x="70201" y="68395"/>
                  </a:lnTo>
                  <a:lnTo>
                    <a:pt x="70225" y="68494"/>
                  </a:lnTo>
                  <a:lnTo>
                    <a:pt x="70201" y="68569"/>
                  </a:lnTo>
                  <a:lnTo>
                    <a:pt x="70151" y="68643"/>
                  </a:lnTo>
                  <a:lnTo>
                    <a:pt x="70077" y="68692"/>
                  </a:lnTo>
                  <a:lnTo>
                    <a:pt x="70003" y="68717"/>
                  </a:lnTo>
                  <a:lnTo>
                    <a:pt x="69904" y="68692"/>
                  </a:lnTo>
                  <a:lnTo>
                    <a:pt x="69830" y="68643"/>
                  </a:lnTo>
                  <a:lnTo>
                    <a:pt x="69780" y="68569"/>
                  </a:lnTo>
                  <a:lnTo>
                    <a:pt x="69755" y="68494"/>
                  </a:lnTo>
                  <a:lnTo>
                    <a:pt x="69780" y="68395"/>
                  </a:lnTo>
                  <a:lnTo>
                    <a:pt x="69830" y="68321"/>
                  </a:lnTo>
                  <a:lnTo>
                    <a:pt x="69904" y="68272"/>
                  </a:lnTo>
                  <a:close/>
                  <a:moveTo>
                    <a:pt x="94294" y="67233"/>
                  </a:moveTo>
                  <a:lnTo>
                    <a:pt x="94442" y="67258"/>
                  </a:lnTo>
                  <a:lnTo>
                    <a:pt x="94566" y="67282"/>
                  </a:lnTo>
                  <a:lnTo>
                    <a:pt x="94714" y="67357"/>
                  </a:lnTo>
                  <a:lnTo>
                    <a:pt x="94813" y="67456"/>
                  </a:lnTo>
                  <a:lnTo>
                    <a:pt x="94912" y="67579"/>
                  </a:lnTo>
                  <a:lnTo>
                    <a:pt x="94986" y="67703"/>
                  </a:lnTo>
                  <a:lnTo>
                    <a:pt x="95036" y="67827"/>
                  </a:lnTo>
                  <a:lnTo>
                    <a:pt x="95036" y="67975"/>
                  </a:lnTo>
                  <a:lnTo>
                    <a:pt x="95036" y="68123"/>
                  </a:lnTo>
                  <a:lnTo>
                    <a:pt x="94986" y="68247"/>
                  </a:lnTo>
                  <a:lnTo>
                    <a:pt x="94912" y="68395"/>
                  </a:lnTo>
                  <a:lnTo>
                    <a:pt x="94813" y="68494"/>
                  </a:lnTo>
                  <a:lnTo>
                    <a:pt x="94714" y="68593"/>
                  </a:lnTo>
                  <a:lnTo>
                    <a:pt x="94566" y="68668"/>
                  </a:lnTo>
                  <a:lnTo>
                    <a:pt x="94442" y="68717"/>
                  </a:lnTo>
                  <a:lnTo>
                    <a:pt x="94145" y="68717"/>
                  </a:lnTo>
                  <a:lnTo>
                    <a:pt x="94021" y="68668"/>
                  </a:lnTo>
                  <a:lnTo>
                    <a:pt x="93873" y="68593"/>
                  </a:lnTo>
                  <a:lnTo>
                    <a:pt x="93774" y="68494"/>
                  </a:lnTo>
                  <a:lnTo>
                    <a:pt x="93675" y="68395"/>
                  </a:lnTo>
                  <a:lnTo>
                    <a:pt x="93601" y="68247"/>
                  </a:lnTo>
                  <a:lnTo>
                    <a:pt x="93551" y="68123"/>
                  </a:lnTo>
                  <a:lnTo>
                    <a:pt x="93551" y="67975"/>
                  </a:lnTo>
                  <a:lnTo>
                    <a:pt x="93551" y="67827"/>
                  </a:lnTo>
                  <a:lnTo>
                    <a:pt x="93601" y="67703"/>
                  </a:lnTo>
                  <a:lnTo>
                    <a:pt x="93675" y="67579"/>
                  </a:lnTo>
                  <a:lnTo>
                    <a:pt x="93774" y="67456"/>
                  </a:lnTo>
                  <a:lnTo>
                    <a:pt x="93873" y="67357"/>
                  </a:lnTo>
                  <a:lnTo>
                    <a:pt x="94021" y="67282"/>
                  </a:lnTo>
                  <a:lnTo>
                    <a:pt x="94145" y="67258"/>
                  </a:lnTo>
                  <a:lnTo>
                    <a:pt x="94294" y="67233"/>
                  </a:lnTo>
                  <a:close/>
                  <a:moveTo>
                    <a:pt x="79971" y="67827"/>
                  </a:moveTo>
                  <a:lnTo>
                    <a:pt x="80070" y="67851"/>
                  </a:lnTo>
                  <a:lnTo>
                    <a:pt x="80145" y="67876"/>
                  </a:lnTo>
                  <a:lnTo>
                    <a:pt x="80244" y="67926"/>
                  </a:lnTo>
                  <a:lnTo>
                    <a:pt x="80318" y="67975"/>
                  </a:lnTo>
                  <a:lnTo>
                    <a:pt x="80367" y="68049"/>
                  </a:lnTo>
                  <a:lnTo>
                    <a:pt x="80417" y="68123"/>
                  </a:lnTo>
                  <a:lnTo>
                    <a:pt x="80441" y="68222"/>
                  </a:lnTo>
                  <a:lnTo>
                    <a:pt x="80441" y="68321"/>
                  </a:lnTo>
                  <a:lnTo>
                    <a:pt x="80441" y="68395"/>
                  </a:lnTo>
                  <a:lnTo>
                    <a:pt x="80417" y="68494"/>
                  </a:lnTo>
                  <a:lnTo>
                    <a:pt x="80367" y="68569"/>
                  </a:lnTo>
                  <a:lnTo>
                    <a:pt x="80318" y="68668"/>
                  </a:lnTo>
                  <a:lnTo>
                    <a:pt x="80244" y="68717"/>
                  </a:lnTo>
                  <a:lnTo>
                    <a:pt x="80145" y="68767"/>
                  </a:lnTo>
                  <a:lnTo>
                    <a:pt x="80070" y="68791"/>
                  </a:lnTo>
                  <a:lnTo>
                    <a:pt x="79872" y="68791"/>
                  </a:lnTo>
                  <a:lnTo>
                    <a:pt x="79798" y="68767"/>
                  </a:lnTo>
                  <a:lnTo>
                    <a:pt x="79699" y="68717"/>
                  </a:lnTo>
                  <a:lnTo>
                    <a:pt x="79625" y="68668"/>
                  </a:lnTo>
                  <a:lnTo>
                    <a:pt x="79576" y="68569"/>
                  </a:lnTo>
                  <a:lnTo>
                    <a:pt x="79526" y="68494"/>
                  </a:lnTo>
                  <a:lnTo>
                    <a:pt x="79501" y="68395"/>
                  </a:lnTo>
                  <a:lnTo>
                    <a:pt x="79477" y="68321"/>
                  </a:lnTo>
                  <a:lnTo>
                    <a:pt x="79501" y="68222"/>
                  </a:lnTo>
                  <a:lnTo>
                    <a:pt x="79526" y="68123"/>
                  </a:lnTo>
                  <a:lnTo>
                    <a:pt x="79576" y="68049"/>
                  </a:lnTo>
                  <a:lnTo>
                    <a:pt x="79625" y="67975"/>
                  </a:lnTo>
                  <a:lnTo>
                    <a:pt x="79699" y="67926"/>
                  </a:lnTo>
                  <a:lnTo>
                    <a:pt x="79798" y="67876"/>
                  </a:lnTo>
                  <a:lnTo>
                    <a:pt x="79872" y="67851"/>
                  </a:lnTo>
                  <a:lnTo>
                    <a:pt x="79971" y="67827"/>
                  </a:lnTo>
                  <a:close/>
                  <a:moveTo>
                    <a:pt x="91820" y="67381"/>
                  </a:moveTo>
                  <a:lnTo>
                    <a:pt x="91944" y="67406"/>
                  </a:lnTo>
                  <a:lnTo>
                    <a:pt x="92092" y="67431"/>
                  </a:lnTo>
                  <a:lnTo>
                    <a:pt x="92216" y="67505"/>
                  </a:lnTo>
                  <a:lnTo>
                    <a:pt x="92315" y="67604"/>
                  </a:lnTo>
                  <a:lnTo>
                    <a:pt x="92414" y="67703"/>
                  </a:lnTo>
                  <a:lnTo>
                    <a:pt x="92463" y="67827"/>
                  </a:lnTo>
                  <a:lnTo>
                    <a:pt x="92513" y="67950"/>
                  </a:lnTo>
                  <a:lnTo>
                    <a:pt x="92513" y="68074"/>
                  </a:lnTo>
                  <a:lnTo>
                    <a:pt x="92513" y="68222"/>
                  </a:lnTo>
                  <a:lnTo>
                    <a:pt x="92463" y="68346"/>
                  </a:lnTo>
                  <a:lnTo>
                    <a:pt x="92414" y="68470"/>
                  </a:lnTo>
                  <a:lnTo>
                    <a:pt x="92315" y="68569"/>
                  </a:lnTo>
                  <a:lnTo>
                    <a:pt x="92216" y="68668"/>
                  </a:lnTo>
                  <a:lnTo>
                    <a:pt x="92092" y="68742"/>
                  </a:lnTo>
                  <a:lnTo>
                    <a:pt x="91944" y="68767"/>
                  </a:lnTo>
                  <a:lnTo>
                    <a:pt x="91820" y="68791"/>
                  </a:lnTo>
                  <a:lnTo>
                    <a:pt x="91696" y="68767"/>
                  </a:lnTo>
                  <a:lnTo>
                    <a:pt x="91548" y="68742"/>
                  </a:lnTo>
                  <a:lnTo>
                    <a:pt x="91424" y="68668"/>
                  </a:lnTo>
                  <a:lnTo>
                    <a:pt x="91325" y="68569"/>
                  </a:lnTo>
                  <a:lnTo>
                    <a:pt x="91226" y="68470"/>
                  </a:lnTo>
                  <a:lnTo>
                    <a:pt x="91177" y="68346"/>
                  </a:lnTo>
                  <a:lnTo>
                    <a:pt x="91127" y="68222"/>
                  </a:lnTo>
                  <a:lnTo>
                    <a:pt x="91127" y="68074"/>
                  </a:lnTo>
                  <a:lnTo>
                    <a:pt x="91127" y="67950"/>
                  </a:lnTo>
                  <a:lnTo>
                    <a:pt x="91177" y="67827"/>
                  </a:lnTo>
                  <a:lnTo>
                    <a:pt x="91226" y="67703"/>
                  </a:lnTo>
                  <a:lnTo>
                    <a:pt x="91325" y="67604"/>
                  </a:lnTo>
                  <a:lnTo>
                    <a:pt x="91424" y="67505"/>
                  </a:lnTo>
                  <a:lnTo>
                    <a:pt x="91548" y="67431"/>
                  </a:lnTo>
                  <a:lnTo>
                    <a:pt x="91696" y="67406"/>
                  </a:lnTo>
                  <a:lnTo>
                    <a:pt x="91820" y="67381"/>
                  </a:lnTo>
                  <a:close/>
                  <a:moveTo>
                    <a:pt x="66268" y="68618"/>
                  </a:moveTo>
                  <a:lnTo>
                    <a:pt x="66317" y="68643"/>
                  </a:lnTo>
                  <a:lnTo>
                    <a:pt x="66342" y="68692"/>
                  </a:lnTo>
                  <a:lnTo>
                    <a:pt x="66342" y="68742"/>
                  </a:lnTo>
                  <a:lnTo>
                    <a:pt x="66342" y="68767"/>
                  </a:lnTo>
                  <a:lnTo>
                    <a:pt x="66317" y="68816"/>
                  </a:lnTo>
                  <a:lnTo>
                    <a:pt x="66268" y="68841"/>
                  </a:lnTo>
                  <a:lnTo>
                    <a:pt x="66169" y="68841"/>
                  </a:lnTo>
                  <a:lnTo>
                    <a:pt x="66144" y="68816"/>
                  </a:lnTo>
                  <a:lnTo>
                    <a:pt x="66119" y="68767"/>
                  </a:lnTo>
                  <a:lnTo>
                    <a:pt x="66095" y="68742"/>
                  </a:lnTo>
                  <a:lnTo>
                    <a:pt x="66119" y="68692"/>
                  </a:lnTo>
                  <a:lnTo>
                    <a:pt x="66144" y="68643"/>
                  </a:lnTo>
                  <a:lnTo>
                    <a:pt x="66169" y="68618"/>
                  </a:lnTo>
                  <a:close/>
                  <a:moveTo>
                    <a:pt x="103668" y="67381"/>
                  </a:moveTo>
                  <a:lnTo>
                    <a:pt x="103842" y="67406"/>
                  </a:lnTo>
                  <a:lnTo>
                    <a:pt x="104015" y="67456"/>
                  </a:lnTo>
                  <a:lnTo>
                    <a:pt x="104188" y="67530"/>
                  </a:lnTo>
                  <a:lnTo>
                    <a:pt x="104336" y="67653"/>
                  </a:lnTo>
                  <a:lnTo>
                    <a:pt x="104460" y="67802"/>
                  </a:lnTo>
                  <a:lnTo>
                    <a:pt x="104534" y="67975"/>
                  </a:lnTo>
                  <a:lnTo>
                    <a:pt x="104584" y="68123"/>
                  </a:lnTo>
                  <a:lnTo>
                    <a:pt x="104608" y="68321"/>
                  </a:lnTo>
                  <a:lnTo>
                    <a:pt x="104584" y="68494"/>
                  </a:lnTo>
                  <a:lnTo>
                    <a:pt x="104534" y="68668"/>
                  </a:lnTo>
                  <a:lnTo>
                    <a:pt x="104460" y="68816"/>
                  </a:lnTo>
                  <a:lnTo>
                    <a:pt x="104336" y="68964"/>
                  </a:lnTo>
                  <a:lnTo>
                    <a:pt x="104188" y="69088"/>
                  </a:lnTo>
                  <a:lnTo>
                    <a:pt x="104015" y="69187"/>
                  </a:lnTo>
                  <a:lnTo>
                    <a:pt x="103842" y="69237"/>
                  </a:lnTo>
                  <a:lnTo>
                    <a:pt x="103495" y="69237"/>
                  </a:lnTo>
                  <a:lnTo>
                    <a:pt x="103322" y="69187"/>
                  </a:lnTo>
                  <a:lnTo>
                    <a:pt x="103174" y="69088"/>
                  </a:lnTo>
                  <a:lnTo>
                    <a:pt x="103025" y="68964"/>
                  </a:lnTo>
                  <a:lnTo>
                    <a:pt x="102902" y="68816"/>
                  </a:lnTo>
                  <a:lnTo>
                    <a:pt x="102803" y="68668"/>
                  </a:lnTo>
                  <a:lnTo>
                    <a:pt x="102753" y="68494"/>
                  </a:lnTo>
                  <a:lnTo>
                    <a:pt x="102753" y="68321"/>
                  </a:lnTo>
                  <a:lnTo>
                    <a:pt x="102753" y="68123"/>
                  </a:lnTo>
                  <a:lnTo>
                    <a:pt x="102803" y="67975"/>
                  </a:lnTo>
                  <a:lnTo>
                    <a:pt x="102902" y="67802"/>
                  </a:lnTo>
                  <a:lnTo>
                    <a:pt x="103025" y="67653"/>
                  </a:lnTo>
                  <a:lnTo>
                    <a:pt x="103174" y="67530"/>
                  </a:lnTo>
                  <a:lnTo>
                    <a:pt x="103322" y="67456"/>
                  </a:lnTo>
                  <a:lnTo>
                    <a:pt x="103495" y="67406"/>
                  </a:lnTo>
                  <a:lnTo>
                    <a:pt x="103668" y="67381"/>
                  </a:lnTo>
                  <a:close/>
                  <a:moveTo>
                    <a:pt x="113860" y="67357"/>
                  </a:moveTo>
                  <a:lnTo>
                    <a:pt x="114082" y="67431"/>
                  </a:lnTo>
                  <a:lnTo>
                    <a:pt x="114280" y="67530"/>
                  </a:lnTo>
                  <a:lnTo>
                    <a:pt x="114453" y="67678"/>
                  </a:lnTo>
                  <a:lnTo>
                    <a:pt x="114602" y="67851"/>
                  </a:lnTo>
                  <a:lnTo>
                    <a:pt x="114701" y="68049"/>
                  </a:lnTo>
                  <a:lnTo>
                    <a:pt x="114775" y="68272"/>
                  </a:lnTo>
                  <a:lnTo>
                    <a:pt x="114800" y="68494"/>
                  </a:lnTo>
                  <a:lnTo>
                    <a:pt x="114775" y="68692"/>
                  </a:lnTo>
                  <a:lnTo>
                    <a:pt x="114701" y="68915"/>
                  </a:lnTo>
                  <a:lnTo>
                    <a:pt x="114602" y="69113"/>
                  </a:lnTo>
                  <a:lnTo>
                    <a:pt x="114453" y="69286"/>
                  </a:lnTo>
                  <a:lnTo>
                    <a:pt x="114280" y="69434"/>
                  </a:lnTo>
                  <a:lnTo>
                    <a:pt x="114082" y="69533"/>
                  </a:lnTo>
                  <a:lnTo>
                    <a:pt x="113860" y="69608"/>
                  </a:lnTo>
                  <a:lnTo>
                    <a:pt x="113439" y="69608"/>
                  </a:lnTo>
                  <a:lnTo>
                    <a:pt x="113217" y="69533"/>
                  </a:lnTo>
                  <a:lnTo>
                    <a:pt x="113019" y="69434"/>
                  </a:lnTo>
                  <a:lnTo>
                    <a:pt x="112846" y="69286"/>
                  </a:lnTo>
                  <a:lnTo>
                    <a:pt x="112697" y="69113"/>
                  </a:lnTo>
                  <a:lnTo>
                    <a:pt x="112598" y="68915"/>
                  </a:lnTo>
                  <a:lnTo>
                    <a:pt x="112549" y="68692"/>
                  </a:lnTo>
                  <a:lnTo>
                    <a:pt x="112524" y="68494"/>
                  </a:lnTo>
                  <a:lnTo>
                    <a:pt x="112549" y="68272"/>
                  </a:lnTo>
                  <a:lnTo>
                    <a:pt x="112598" y="68049"/>
                  </a:lnTo>
                  <a:lnTo>
                    <a:pt x="112697" y="67851"/>
                  </a:lnTo>
                  <a:lnTo>
                    <a:pt x="112846" y="67678"/>
                  </a:lnTo>
                  <a:lnTo>
                    <a:pt x="113019" y="67530"/>
                  </a:lnTo>
                  <a:lnTo>
                    <a:pt x="113217" y="67431"/>
                  </a:lnTo>
                  <a:lnTo>
                    <a:pt x="113439" y="67357"/>
                  </a:lnTo>
                  <a:close/>
                  <a:moveTo>
                    <a:pt x="75939" y="68841"/>
                  </a:moveTo>
                  <a:lnTo>
                    <a:pt x="76014" y="68865"/>
                  </a:lnTo>
                  <a:lnTo>
                    <a:pt x="76088" y="68865"/>
                  </a:lnTo>
                  <a:lnTo>
                    <a:pt x="76162" y="68915"/>
                  </a:lnTo>
                  <a:lnTo>
                    <a:pt x="76212" y="68964"/>
                  </a:lnTo>
                  <a:lnTo>
                    <a:pt x="76286" y="69039"/>
                  </a:lnTo>
                  <a:lnTo>
                    <a:pt x="76310" y="69113"/>
                  </a:lnTo>
                  <a:lnTo>
                    <a:pt x="76335" y="69187"/>
                  </a:lnTo>
                  <a:lnTo>
                    <a:pt x="76335" y="69261"/>
                  </a:lnTo>
                  <a:lnTo>
                    <a:pt x="76335" y="69335"/>
                  </a:lnTo>
                  <a:lnTo>
                    <a:pt x="76310" y="69410"/>
                  </a:lnTo>
                  <a:lnTo>
                    <a:pt x="76286" y="69484"/>
                  </a:lnTo>
                  <a:lnTo>
                    <a:pt x="76212" y="69533"/>
                  </a:lnTo>
                  <a:lnTo>
                    <a:pt x="76162" y="69583"/>
                  </a:lnTo>
                  <a:lnTo>
                    <a:pt x="76088" y="69632"/>
                  </a:lnTo>
                  <a:lnTo>
                    <a:pt x="76014" y="69657"/>
                  </a:lnTo>
                  <a:lnTo>
                    <a:pt x="75865" y="69657"/>
                  </a:lnTo>
                  <a:lnTo>
                    <a:pt x="75791" y="69632"/>
                  </a:lnTo>
                  <a:lnTo>
                    <a:pt x="75717" y="69583"/>
                  </a:lnTo>
                  <a:lnTo>
                    <a:pt x="75643" y="69533"/>
                  </a:lnTo>
                  <a:lnTo>
                    <a:pt x="75593" y="69484"/>
                  </a:lnTo>
                  <a:lnTo>
                    <a:pt x="75568" y="69410"/>
                  </a:lnTo>
                  <a:lnTo>
                    <a:pt x="75544" y="69335"/>
                  </a:lnTo>
                  <a:lnTo>
                    <a:pt x="75519" y="69261"/>
                  </a:lnTo>
                  <a:lnTo>
                    <a:pt x="75544" y="69187"/>
                  </a:lnTo>
                  <a:lnTo>
                    <a:pt x="75568" y="69113"/>
                  </a:lnTo>
                  <a:lnTo>
                    <a:pt x="75593" y="69039"/>
                  </a:lnTo>
                  <a:lnTo>
                    <a:pt x="75643" y="68964"/>
                  </a:lnTo>
                  <a:lnTo>
                    <a:pt x="75717" y="68915"/>
                  </a:lnTo>
                  <a:lnTo>
                    <a:pt x="75791" y="68865"/>
                  </a:lnTo>
                  <a:lnTo>
                    <a:pt x="75865" y="68865"/>
                  </a:lnTo>
                  <a:lnTo>
                    <a:pt x="75939" y="68841"/>
                  </a:lnTo>
                  <a:close/>
                  <a:moveTo>
                    <a:pt x="108962" y="67629"/>
                  </a:moveTo>
                  <a:lnTo>
                    <a:pt x="109160" y="67703"/>
                  </a:lnTo>
                  <a:lnTo>
                    <a:pt x="109333" y="67777"/>
                  </a:lnTo>
                  <a:lnTo>
                    <a:pt x="109506" y="67926"/>
                  </a:lnTo>
                  <a:lnTo>
                    <a:pt x="109630" y="68074"/>
                  </a:lnTo>
                  <a:lnTo>
                    <a:pt x="109729" y="68272"/>
                  </a:lnTo>
                  <a:lnTo>
                    <a:pt x="109778" y="68445"/>
                  </a:lnTo>
                  <a:lnTo>
                    <a:pt x="109803" y="68643"/>
                  </a:lnTo>
                  <a:lnTo>
                    <a:pt x="109778" y="68841"/>
                  </a:lnTo>
                  <a:lnTo>
                    <a:pt x="109729" y="69039"/>
                  </a:lnTo>
                  <a:lnTo>
                    <a:pt x="109630" y="69237"/>
                  </a:lnTo>
                  <a:lnTo>
                    <a:pt x="109506" y="69385"/>
                  </a:lnTo>
                  <a:lnTo>
                    <a:pt x="109333" y="69509"/>
                  </a:lnTo>
                  <a:lnTo>
                    <a:pt x="109160" y="69608"/>
                  </a:lnTo>
                  <a:lnTo>
                    <a:pt x="108962" y="69682"/>
                  </a:lnTo>
                  <a:lnTo>
                    <a:pt x="108566" y="69682"/>
                  </a:lnTo>
                  <a:lnTo>
                    <a:pt x="108393" y="69608"/>
                  </a:lnTo>
                  <a:lnTo>
                    <a:pt x="108195" y="69509"/>
                  </a:lnTo>
                  <a:lnTo>
                    <a:pt x="108047" y="69385"/>
                  </a:lnTo>
                  <a:lnTo>
                    <a:pt x="107898" y="69237"/>
                  </a:lnTo>
                  <a:lnTo>
                    <a:pt x="107799" y="69039"/>
                  </a:lnTo>
                  <a:lnTo>
                    <a:pt x="107750" y="68841"/>
                  </a:lnTo>
                  <a:lnTo>
                    <a:pt x="107725" y="68643"/>
                  </a:lnTo>
                  <a:lnTo>
                    <a:pt x="107750" y="68445"/>
                  </a:lnTo>
                  <a:lnTo>
                    <a:pt x="107799" y="68272"/>
                  </a:lnTo>
                  <a:lnTo>
                    <a:pt x="107898" y="68074"/>
                  </a:lnTo>
                  <a:lnTo>
                    <a:pt x="108047" y="67926"/>
                  </a:lnTo>
                  <a:lnTo>
                    <a:pt x="108195" y="67777"/>
                  </a:lnTo>
                  <a:lnTo>
                    <a:pt x="108368" y="67703"/>
                  </a:lnTo>
                  <a:lnTo>
                    <a:pt x="108566" y="67629"/>
                  </a:lnTo>
                  <a:close/>
                  <a:moveTo>
                    <a:pt x="82346" y="68618"/>
                  </a:moveTo>
                  <a:lnTo>
                    <a:pt x="82470" y="68643"/>
                  </a:lnTo>
                  <a:lnTo>
                    <a:pt x="82544" y="68692"/>
                  </a:lnTo>
                  <a:lnTo>
                    <a:pt x="82643" y="68767"/>
                  </a:lnTo>
                  <a:lnTo>
                    <a:pt x="82717" y="68865"/>
                  </a:lnTo>
                  <a:lnTo>
                    <a:pt x="82767" y="68940"/>
                  </a:lnTo>
                  <a:lnTo>
                    <a:pt x="82791" y="69063"/>
                  </a:lnTo>
                  <a:lnTo>
                    <a:pt x="82791" y="69162"/>
                  </a:lnTo>
                  <a:lnTo>
                    <a:pt x="82791" y="69261"/>
                  </a:lnTo>
                  <a:lnTo>
                    <a:pt x="82767" y="69360"/>
                  </a:lnTo>
                  <a:lnTo>
                    <a:pt x="82717" y="69459"/>
                  </a:lnTo>
                  <a:lnTo>
                    <a:pt x="82643" y="69533"/>
                  </a:lnTo>
                  <a:lnTo>
                    <a:pt x="82544" y="69608"/>
                  </a:lnTo>
                  <a:lnTo>
                    <a:pt x="82470" y="69657"/>
                  </a:lnTo>
                  <a:lnTo>
                    <a:pt x="82346" y="69682"/>
                  </a:lnTo>
                  <a:lnTo>
                    <a:pt x="82247" y="69706"/>
                  </a:lnTo>
                  <a:lnTo>
                    <a:pt x="82148" y="69682"/>
                  </a:lnTo>
                  <a:lnTo>
                    <a:pt x="82049" y="69657"/>
                  </a:lnTo>
                  <a:lnTo>
                    <a:pt x="81950" y="69608"/>
                  </a:lnTo>
                  <a:lnTo>
                    <a:pt x="81876" y="69533"/>
                  </a:lnTo>
                  <a:lnTo>
                    <a:pt x="81802" y="69459"/>
                  </a:lnTo>
                  <a:lnTo>
                    <a:pt x="81752" y="69360"/>
                  </a:lnTo>
                  <a:lnTo>
                    <a:pt x="81703" y="69261"/>
                  </a:lnTo>
                  <a:lnTo>
                    <a:pt x="81703" y="69162"/>
                  </a:lnTo>
                  <a:lnTo>
                    <a:pt x="81703" y="69063"/>
                  </a:lnTo>
                  <a:lnTo>
                    <a:pt x="81752" y="68940"/>
                  </a:lnTo>
                  <a:lnTo>
                    <a:pt x="81802" y="68865"/>
                  </a:lnTo>
                  <a:lnTo>
                    <a:pt x="81876" y="68767"/>
                  </a:lnTo>
                  <a:lnTo>
                    <a:pt x="81950" y="68692"/>
                  </a:lnTo>
                  <a:lnTo>
                    <a:pt x="82049" y="68643"/>
                  </a:lnTo>
                  <a:lnTo>
                    <a:pt x="82148" y="68618"/>
                  </a:lnTo>
                  <a:close/>
                  <a:moveTo>
                    <a:pt x="101393" y="68247"/>
                  </a:moveTo>
                  <a:lnTo>
                    <a:pt x="101566" y="68272"/>
                  </a:lnTo>
                  <a:lnTo>
                    <a:pt x="101739" y="68321"/>
                  </a:lnTo>
                  <a:lnTo>
                    <a:pt x="101887" y="68395"/>
                  </a:lnTo>
                  <a:lnTo>
                    <a:pt x="102036" y="68519"/>
                  </a:lnTo>
                  <a:lnTo>
                    <a:pt x="102160" y="68668"/>
                  </a:lnTo>
                  <a:lnTo>
                    <a:pt x="102234" y="68816"/>
                  </a:lnTo>
                  <a:lnTo>
                    <a:pt x="102283" y="68989"/>
                  </a:lnTo>
                  <a:lnTo>
                    <a:pt x="102308" y="69162"/>
                  </a:lnTo>
                  <a:lnTo>
                    <a:pt x="102283" y="69335"/>
                  </a:lnTo>
                  <a:lnTo>
                    <a:pt x="102234" y="69484"/>
                  </a:lnTo>
                  <a:lnTo>
                    <a:pt x="102160" y="69657"/>
                  </a:lnTo>
                  <a:lnTo>
                    <a:pt x="102036" y="69805"/>
                  </a:lnTo>
                  <a:lnTo>
                    <a:pt x="101887" y="69904"/>
                  </a:lnTo>
                  <a:lnTo>
                    <a:pt x="101739" y="70003"/>
                  </a:lnTo>
                  <a:lnTo>
                    <a:pt x="101566" y="70053"/>
                  </a:lnTo>
                  <a:lnTo>
                    <a:pt x="101220" y="70053"/>
                  </a:lnTo>
                  <a:lnTo>
                    <a:pt x="101046" y="70003"/>
                  </a:lnTo>
                  <a:lnTo>
                    <a:pt x="100898" y="69904"/>
                  </a:lnTo>
                  <a:lnTo>
                    <a:pt x="100750" y="69805"/>
                  </a:lnTo>
                  <a:lnTo>
                    <a:pt x="100626" y="69657"/>
                  </a:lnTo>
                  <a:lnTo>
                    <a:pt x="100552" y="69484"/>
                  </a:lnTo>
                  <a:lnTo>
                    <a:pt x="100502" y="69335"/>
                  </a:lnTo>
                  <a:lnTo>
                    <a:pt x="100478" y="69162"/>
                  </a:lnTo>
                  <a:lnTo>
                    <a:pt x="100502" y="68989"/>
                  </a:lnTo>
                  <a:lnTo>
                    <a:pt x="100552" y="68816"/>
                  </a:lnTo>
                  <a:lnTo>
                    <a:pt x="100626" y="68668"/>
                  </a:lnTo>
                  <a:lnTo>
                    <a:pt x="100750" y="68519"/>
                  </a:lnTo>
                  <a:lnTo>
                    <a:pt x="100898" y="68395"/>
                  </a:lnTo>
                  <a:lnTo>
                    <a:pt x="101046" y="68321"/>
                  </a:lnTo>
                  <a:lnTo>
                    <a:pt x="101220" y="68272"/>
                  </a:lnTo>
                  <a:lnTo>
                    <a:pt x="101393" y="68247"/>
                  </a:lnTo>
                  <a:close/>
                  <a:moveTo>
                    <a:pt x="72006" y="69583"/>
                  </a:moveTo>
                  <a:lnTo>
                    <a:pt x="72130" y="69608"/>
                  </a:lnTo>
                  <a:lnTo>
                    <a:pt x="72254" y="69682"/>
                  </a:lnTo>
                  <a:lnTo>
                    <a:pt x="72303" y="69781"/>
                  </a:lnTo>
                  <a:lnTo>
                    <a:pt x="72328" y="69904"/>
                  </a:lnTo>
                  <a:lnTo>
                    <a:pt x="72303" y="70028"/>
                  </a:lnTo>
                  <a:lnTo>
                    <a:pt x="72254" y="70152"/>
                  </a:lnTo>
                  <a:lnTo>
                    <a:pt x="72130" y="70226"/>
                  </a:lnTo>
                  <a:lnTo>
                    <a:pt x="72006" y="70251"/>
                  </a:lnTo>
                  <a:lnTo>
                    <a:pt x="71883" y="70226"/>
                  </a:lnTo>
                  <a:lnTo>
                    <a:pt x="71784" y="70152"/>
                  </a:lnTo>
                  <a:lnTo>
                    <a:pt x="71710" y="70028"/>
                  </a:lnTo>
                  <a:lnTo>
                    <a:pt x="71685" y="69904"/>
                  </a:lnTo>
                  <a:lnTo>
                    <a:pt x="71710" y="69781"/>
                  </a:lnTo>
                  <a:lnTo>
                    <a:pt x="71784" y="69682"/>
                  </a:lnTo>
                  <a:lnTo>
                    <a:pt x="71883" y="69608"/>
                  </a:lnTo>
                  <a:lnTo>
                    <a:pt x="72006" y="69583"/>
                  </a:lnTo>
                  <a:close/>
                  <a:moveTo>
                    <a:pt x="84721" y="69212"/>
                  </a:moveTo>
                  <a:lnTo>
                    <a:pt x="84820" y="69261"/>
                  </a:lnTo>
                  <a:lnTo>
                    <a:pt x="84919" y="69311"/>
                  </a:lnTo>
                  <a:lnTo>
                    <a:pt x="85018" y="69385"/>
                  </a:lnTo>
                  <a:lnTo>
                    <a:pt x="85092" y="69484"/>
                  </a:lnTo>
                  <a:lnTo>
                    <a:pt x="85166" y="69583"/>
                  </a:lnTo>
                  <a:lnTo>
                    <a:pt x="85191" y="69706"/>
                  </a:lnTo>
                  <a:lnTo>
                    <a:pt x="85215" y="69805"/>
                  </a:lnTo>
                  <a:lnTo>
                    <a:pt x="85191" y="69929"/>
                  </a:lnTo>
                  <a:lnTo>
                    <a:pt x="85166" y="70053"/>
                  </a:lnTo>
                  <a:lnTo>
                    <a:pt x="85092" y="70152"/>
                  </a:lnTo>
                  <a:lnTo>
                    <a:pt x="85018" y="70251"/>
                  </a:lnTo>
                  <a:lnTo>
                    <a:pt x="84919" y="70325"/>
                  </a:lnTo>
                  <a:lnTo>
                    <a:pt x="84820" y="70374"/>
                  </a:lnTo>
                  <a:lnTo>
                    <a:pt x="84721" y="70424"/>
                  </a:lnTo>
                  <a:lnTo>
                    <a:pt x="84473" y="70424"/>
                  </a:lnTo>
                  <a:lnTo>
                    <a:pt x="84374" y="70374"/>
                  </a:lnTo>
                  <a:lnTo>
                    <a:pt x="84251" y="70325"/>
                  </a:lnTo>
                  <a:lnTo>
                    <a:pt x="84152" y="70251"/>
                  </a:lnTo>
                  <a:lnTo>
                    <a:pt x="84078" y="70152"/>
                  </a:lnTo>
                  <a:lnTo>
                    <a:pt x="84028" y="70053"/>
                  </a:lnTo>
                  <a:lnTo>
                    <a:pt x="84003" y="69929"/>
                  </a:lnTo>
                  <a:lnTo>
                    <a:pt x="83979" y="69805"/>
                  </a:lnTo>
                  <a:lnTo>
                    <a:pt x="84003" y="69706"/>
                  </a:lnTo>
                  <a:lnTo>
                    <a:pt x="84028" y="69583"/>
                  </a:lnTo>
                  <a:lnTo>
                    <a:pt x="84078" y="69484"/>
                  </a:lnTo>
                  <a:lnTo>
                    <a:pt x="84152" y="69385"/>
                  </a:lnTo>
                  <a:lnTo>
                    <a:pt x="84251" y="69311"/>
                  </a:lnTo>
                  <a:lnTo>
                    <a:pt x="84374" y="69261"/>
                  </a:lnTo>
                  <a:lnTo>
                    <a:pt x="84473" y="69212"/>
                  </a:lnTo>
                  <a:close/>
                  <a:moveTo>
                    <a:pt x="68098" y="70053"/>
                  </a:moveTo>
                  <a:lnTo>
                    <a:pt x="68172" y="70078"/>
                  </a:lnTo>
                  <a:lnTo>
                    <a:pt x="68247" y="70127"/>
                  </a:lnTo>
                  <a:lnTo>
                    <a:pt x="68296" y="70201"/>
                  </a:lnTo>
                  <a:lnTo>
                    <a:pt x="68321" y="70275"/>
                  </a:lnTo>
                  <a:lnTo>
                    <a:pt x="68296" y="70374"/>
                  </a:lnTo>
                  <a:lnTo>
                    <a:pt x="68247" y="70449"/>
                  </a:lnTo>
                  <a:lnTo>
                    <a:pt x="68172" y="70498"/>
                  </a:lnTo>
                  <a:lnTo>
                    <a:pt x="68098" y="70523"/>
                  </a:lnTo>
                  <a:lnTo>
                    <a:pt x="67999" y="70498"/>
                  </a:lnTo>
                  <a:lnTo>
                    <a:pt x="67925" y="70449"/>
                  </a:lnTo>
                  <a:lnTo>
                    <a:pt x="67876" y="70374"/>
                  </a:lnTo>
                  <a:lnTo>
                    <a:pt x="67876" y="70275"/>
                  </a:lnTo>
                  <a:lnTo>
                    <a:pt x="67876" y="70201"/>
                  </a:lnTo>
                  <a:lnTo>
                    <a:pt x="67925" y="70127"/>
                  </a:lnTo>
                  <a:lnTo>
                    <a:pt x="67999" y="70078"/>
                  </a:lnTo>
                  <a:lnTo>
                    <a:pt x="68098" y="70053"/>
                  </a:lnTo>
                  <a:close/>
                  <a:moveTo>
                    <a:pt x="64462" y="70449"/>
                  </a:moveTo>
                  <a:lnTo>
                    <a:pt x="64487" y="70473"/>
                  </a:lnTo>
                  <a:lnTo>
                    <a:pt x="64511" y="70523"/>
                  </a:lnTo>
                  <a:lnTo>
                    <a:pt x="64536" y="70572"/>
                  </a:lnTo>
                  <a:lnTo>
                    <a:pt x="64511" y="70622"/>
                  </a:lnTo>
                  <a:lnTo>
                    <a:pt x="64487" y="70646"/>
                  </a:lnTo>
                  <a:lnTo>
                    <a:pt x="64462" y="70671"/>
                  </a:lnTo>
                  <a:lnTo>
                    <a:pt x="64412" y="70696"/>
                  </a:lnTo>
                  <a:lnTo>
                    <a:pt x="64363" y="70671"/>
                  </a:lnTo>
                  <a:lnTo>
                    <a:pt x="64314" y="70646"/>
                  </a:lnTo>
                  <a:lnTo>
                    <a:pt x="64289" y="70622"/>
                  </a:lnTo>
                  <a:lnTo>
                    <a:pt x="64289" y="70572"/>
                  </a:lnTo>
                  <a:lnTo>
                    <a:pt x="64289" y="70523"/>
                  </a:lnTo>
                  <a:lnTo>
                    <a:pt x="64314" y="70473"/>
                  </a:lnTo>
                  <a:lnTo>
                    <a:pt x="64363" y="70449"/>
                  </a:lnTo>
                  <a:close/>
                  <a:moveTo>
                    <a:pt x="99216" y="68940"/>
                  </a:moveTo>
                  <a:lnTo>
                    <a:pt x="99389" y="68989"/>
                  </a:lnTo>
                  <a:lnTo>
                    <a:pt x="99538" y="69088"/>
                  </a:lnTo>
                  <a:lnTo>
                    <a:pt x="99686" y="69187"/>
                  </a:lnTo>
                  <a:lnTo>
                    <a:pt x="99785" y="69335"/>
                  </a:lnTo>
                  <a:lnTo>
                    <a:pt x="99859" y="69484"/>
                  </a:lnTo>
                  <a:lnTo>
                    <a:pt x="99909" y="69657"/>
                  </a:lnTo>
                  <a:lnTo>
                    <a:pt x="99933" y="69805"/>
                  </a:lnTo>
                  <a:lnTo>
                    <a:pt x="99909" y="69979"/>
                  </a:lnTo>
                  <a:lnTo>
                    <a:pt x="99859" y="70152"/>
                  </a:lnTo>
                  <a:lnTo>
                    <a:pt x="99785" y="70300"/>
                  </a:lnTo>
                  <a:lnTo>
                    <a:pt x="99686" y="70449"/>
                  </a:lnTo>
                  <a:lnTo>
                    <a:pt x="99538" y="70548"/>
                  </a:lnTo>
                  <a:lnTo>
                    <a:pt x="99389" y="70622"/>
                  </a:lnTo>
                  <a:lnTo>
                    <a:pt x="99216" y="70671"/>
                  </a:lnTo>
                  <a:lnTo>
                    <a:pt x="99043" y="70696"/>
                  </a:lnTo>
                  <a:lnTo>
                    <a:pt x="98894" y="70671"/>
                  </a:lnTo>
                  <a:lnTo>
                    <a:pt x="98721" y="70622"/>
                  </a:lnTo>
                  <a:lnTo>
                    <a:pt x="98573" y="70548"/>
                  </a:lnTo>
                  <a:lnTo>
                    <a:pt x="98424" y="70449"/>
                  </a:lnTo>
                  <a:lnTo>
                    <a:pt x="98326" y="70300"/>
                  </a:lnTo>
                  <a:lnTo>
                    <a:pt x="98227" y="70152"/>
                  </a:lnTo>
                  <a:lnTo>
                    <a:pt x="98177" y="69979"/>
                  </a:lnTo>
                  <a:lnTo>
                    <a:pt x="98177" y="69805"/>
                  </a:lnTo>
                  <a:lnTo>
                    <a:pt x="98177" y="69657"/>
                  </a:lnTo>
                  <a:lnTo>
                    <a:pt x="98227" y="69484"/>
                  </a:lnTo>
                  <a:lnTo>
                    <a:pt x="98326" y="69335"/>
                  </a:lnTo>
                  <a:lnTo>
                    <a:pt x="98424" y="69187"/>
                  </a:lnTo>
                  <a:lnTo>
                    <a:pt x="98573" y="69088"/>
                  </a:lnTo>
                  <a:lnTo>
                    <a:pt x="98721" y="68989"/>
                  </a:lnTo>
                  <a:lnTo>
                    <a:pt x="98894" y="68940"/>
                  </a:lnTo>
                  <a:close/>
                  <a:moveTo>
                    <a:pt x="78240" y="69855"/>
                  </a:moveTo>
                  <a:lnTo>
                    <a:pt x="78314" y="69880"/>
                  </a:lnTo>
                  <a:lnTo>
                    <a:pt x="78413" y="69929"/>
                  </a:lnTo>
                  <a:lnTo>
                    <a:pt x="78487" y="69979"/>
                  </a:lnTo>
                  <a:lnTo>
                    <a:pt x="78537" y="70078"/>
                  </a:lnTo>
                  <a:lnTo>
                    <a:pt x="78586" y="70152"/>
                  </a:lnTo>
                  <a:lnTo>
                    <a:pt x="78611" y="70251"/>
                  </a:lnTo>
                  <a:lnTo>
                    <a:pt x="78611" y="70325"/>
                  </a:lnTo>
                  <a:lnTo>
                    <a:pt x="78611" y="70424"/>
                  </a:lnTo>
                  <a:lnTo>
                    <a:pt x="78586" y="70523"/>
                  </a:lnTo>
                  <a:lnTo>
                    <a:pt x="78537" y="70597"/>
                  </a:lnTo>
                  <a:lnTo>
                    <a:pt x="78487" y="70671"/>
                  </a:lnTo>
                  <a:lnTo>
                    <a:pt x="78413" y="70745"/>
                  </a:lnTo>
                  <a:lnTo>
                    <a:pt x="78314" y="70795"/>
                  </a:lnTo>
                  <a:lnTo>
                    <a:pt x="78240" y="70820"/>
                  </a:lnTo>
                  <a:lnTo>
                    <a:pt x="78042" y="70820"/>
                  </a:lnTo>
                  <a:lnTo>
                    <a:pt x="77943" y="70795"/>
                  </a:lnTo>
                  <a:lnTo>
                    <a:pt x="77869" y="70745"/>
                  </a:lnTo>
                  <a:lnTo>
                    <a:pt x="77795" y="70671"/>
                  </a:lnTo>
                  <a:lnTo>
                    <a:pt x="77720" y="70597"/>
                  </a:lnTo>
                  <a:lnTo>
                    <a:pt x="77671" y="70523"/>
                  </a:lnTo>
                  <a:lnTo>
                    <a:pt x="77646" y="70424"/>
                  </a:lnTo>
                  <a:lnTo>
                    <a:pt x="77646" y="70325"/>
                  </a:lnTo>
                  <a:lnTo>
                    <a:pt x="77646" y="70251"/>
                  </a:lnTo>
                  <a:lnTo>
                    <a:pt x="77671" y="70152"/>
                  </a:lnTo>
                  <a:lnTo>
                    <a:pt x="77720" y="70078"/>
                  </a:lnTo>
                  <a:lnTo>
                    <a:pt x="77795" y="69979"/>
                  </a:lnTo>
                  <a:lnTo>
                    <a:pt x="77869" y="69929"/>
                  </a:lnTo>
                  <a:lnTo>
                    <a:pt x="77943" y="69880"/>
                  </a:lnTo>
                  <a:lnTo>
                    <a:pt x="78042" y="69855"/>
                  </a:lnTo>
                  <a:close/>
                  <a:moveTo>
                    <a:pt x="106612" y="68791"/>
                  </a:moveTo>
                  <a:lnTo>
                    <a:pt x="106810" y="68816"/>
                  </a:lnTo>
                  <a:lnTo>
                    <a:pt x="107008" y="68865"/>
                  </a:lnTo>
                  <a:lnTo>
                    <a:pt x="107181" y="68964"/>
                  </a:lnTo>
                  <a:lnTo>
                    <a:pt x="107329" y="69088"/>
                  </a:lnTo>
                  <a:lnTo>
                    <a:pt x="107478" y="69261"/>
                  </a:lnTo>
                  <a:lnTo>
                    <a:pt x="107552" y="69434"/>
                  </a:lnTo>
                  <a:lnTo>
                    <a:pt x="107626" y="69632"/>
                  </a:lnTo>
                  <a:lnTo>
                    <a:pt x="107626" y="69805"/>
                  </a:lnTo>
                  <a:lnTo>
                    <a:pt x="107626" y="70003"/>
                  </a:lnTo>
                  <a:lnTo>
                    <a:pt x="107552" y="70201"/>
                  </a:lnTo>
                  <a:lnTo>
                    <a:pt x="107478" y="70374"/>
                  </a:lnTo>
                  <a:lnTo>
                    <a:pt x="107329" y="70548"/>
                  </a:lnTo>
                  <a:lnTo>
                    <a:pt x="107181" y="70671"/>
                  </a:lnTo>
                  <a:lnTo>
                    <a:pt x="107008" y="70770"/>
                  </a:lnTo>
                  <a:lnTo>
                    <a:pt x="106810" y="70820"/>
                  </a:lnTo>
                  <a:lnTo>
                    <a:pt x="106612" y="70844"/>
                  </a:lnTo>
                  <a:lnTo>
                    <a:pt x="106414" y="70820"/>
                  </a:lnTo>
                  <a:lnTo>
                    <a:pt x="106216" y="70770"/>
                  </a:lnTo>
                  <a:lnTo>
                    <a:pt x="106043" y="70671"/>
                  </a:lnTo>
                  <a:lnTo>
                    <a:pt x="105895" y="70548"/>
                  </a:lnTo>
                  <a:lnTo>
                    <a:pt x="105771" y="70374"/>
                  </a:lnTo>
                  <a:lnTo>
                    <a:pt x="105672" y="70201"/>
                  </a:lnTo>
                  <a:lnTo>
                    <a:pt x="105598" y="70003"/>
                  </a:lnTo>
                  <a:lnTo>
                    <a:pt x="105598" y="69805"/>
                  </a:lnTo>
                  <a:lnTo>
                    <a:pt x="105598" y="69632"/>
                  </a:lnTo>
                  <a:lnTo>
                    <a:pt x="105672" y="69434"/>
                  </a:lnTo>
                  <a:lnTo>
                    <a:pt x="105771" y="69261"/>
                  </a:lnTo>
                  <a:lnTo>
                    <a:pt x="105895" y="69088"/>
                  </a:lnTo>
                  <a:lnTo>
                    <a:pt x="106043" y="68964"/>
                  </a:lnTo>
                  <a:lnTo>
                    <a:pt x="106216" y="68865"/>
                  </a:lnTo>
                  <a:lnTo>
                    <a:pt x="106414" y="68816"/>
                  </a:lnTo>
                  <a:lnTo>
                    <a:pt x="106612" y="68791"/>
                  </a:lnTo>
                  <a:close/>
                  <a:moveTo>
                    <a:pt x="86972" y="69608"/>
                  </a:moveTo>
                  <a:lnTo>
                    <a:pt x="87095" y="69632"/>
                  </a:lnTo>
                  <a:lnTo>
                    <a:pt x="87244" y="69657"/>
                  </a:lnTo>
                  <a:lnTo>
                    <a:pt x="87343" y="69731"/>
                  </a:lnTo>
                  <a:lnTo>
                    <a:pt x="87466" y="69805"/>
                  </a:lnTo>
                  <a:lnTo>
                    <a:pt x="87541" y="69929"/>
                  </a:lnTo>
                  <a:lnTo>
                    <a:pt x="87590" y="70028"/>
                  </a:lnTo>
                  <a:lnTo>
                    <a:pt x="87640" y="70152"/>
                  </a:lnTo>
                  <a:lnTo>
                    <a:pt x="87640" y="70300"/>
                  </a:lnTo>
                  <a:lnTo>
                    <a:pt x="87640" y="70424"/>
                  </a:lnTo>
                  <a:lnTo>
                    <a:pt x="87590" y="70548"/>
                  </a:lnTo>
                  <a:lnTo>
                    <a:pt x="87541" y="70646"/>
                  </a:lnTo>
                  <a:lnTo>
                    <a:pt x="87466" y="70770"/>
                  </a:lnTo>
                  <a:lnTo>
                    <a:pt x="87343" y="70844"/>
                  </a:lnTo>
                  <a:lnTo>
                    <a:pt x="87244" y="70919"/>
                  </a:lnTo>
                  <a:lnTo>
                    <a:pt x="87095" y="70943"/>
                  </a:lnTo>
                  <a:lnTo>
                    <a:pt x="86972" y="70968"/>
                  </a:lnTo>
                  <a:lnTo>
                    <a:pt x="86848" y="70943"/>
                  </a:lnTo>
                  <a:lnTo>
                    <a:pt x="86724" y="70919"/>
                  </a:lnTo>
                  <a:lnTo>
                    <a:pt x="86601" y="70844"/>
                  </a:lnTo>
                  <a:lnTo>
                    <a:pt x="86502" y="70770"/>
                  </a:lnTo>
                  <a:lnTo>
                    <a:pt x="86428" y="70646"/>
                  </a:lnTo>
                  <a:lnTo>
                    <a:pt x="86353" y="70548"/>
                  </a:lnTo>
                  <a:lnTo>
                    <a:pt x="86329" y="70424"/>
                  </a:lnTo>
                  <a:lnTo>
                    <a:pt x="86304" y="70300"/>
                  </a:lnTo>
                  <a:lnTo>
                    <a:pt x="86329" y="70152"/>
                  </a:lnTo>
                  <a:lnTo>
                    <a:pt x="86353" y="70028"/>
                  </a:lnTo>
                  <a:lnTo>
                    <a:pt x="86428" y="69929"/>
                  </a:lnTo>
                  <a:lnTo>
                    <a:pt x="86502" y="69805"/>
                  </a:lnTo>
                  <a:lnTo>
                    <a:pt x="86601" y="69731"/>
                  </a:lnTo>
                  <a:lnTo>
                    <a:pt x="86724" y="69657"/>
                  </a:lnTo>
                  <a:lnTo>
                    <a:pt x="86848" y="69632"/>
                  </a:lnTo>
                  <a:lnTo>
                    <a:pt x="86972" y="69608"/>
                  </a:lnTo>
                  <a:close/>
                  <a:moveTo>
                    <a:pt x="111856" y="68791"/>
                  </a:moveTo>
                  <a:lnTo>
                    <a:pt x="112054" y="68865"/>
                  </a:lnTo>
                  <a:lnTo>
                    <a:pt x="112252" y="68964"/>
                  </a:lnTo>
                  <a:lnTo>
                    <a:pt x="112450" y="69113"/>
                  </a:lnTo>
                  <a:lnTo>
                    <a:pt x="112573" y="69286"/>
                  </a:lnTo>
                  <a:lnTo>
                    <a:pt x="112697" y="69484"/>
                  </a:lnTo>
                  <a:lnTo>
                    <a:pt x="112747" y="69682"/>
                  </a:lnTo>
                  <a:lnTo>
                    <a:pt x="112771" y="69904"/>
                  </a:lnTo>
                  <a:lnTo>
                    <a:pt x="112747" y="70127"/>
                  </a:lnTo>
                  <a:lnTo>
                    <a:pt x="112697" y="70325"/>
                  </a:lnTo>
                  <a:lnTo>
                    <a:pt x="112573" y="70523"/>
                  </a:lnTo>
                  <a:lnTo>
                    <a:pt x="112450" y="70696"/>
                  </a:lnTo>
                  <a:lnTo>
                    <a:pt x="112252" y="70844"/>
                  </a:lnTo>
                  <a:lnTo>
                    <a:pt x="112054" y="70943"/>
                  </a:lnTo>
                  <a:lnTo>
                    <a:pt x="111856" y="71018"/>
                  </a:lnTo>
                  <a:lnTo>
                    <a:pt x="111633" y="71042"/>
                  </a:lnTo>
                  <a:lnTo>
                    <a:pt x="111436" y="71018"/>
                  </a:lnTo>
                  <a:lnTo>
                    <a:pt x="111213" y="70943"/>
                  </a:lnTo>
                  <a:lnTo>
                    <a:pt x="111015" y="70844"/>
                  </a:lnTo>
                  <a:lnTo>
                    <a:pt x="110842" y="70696"/>
                  </a:lnTo>
                  <a:lnTo>
                    <a:pt x="110693" y="70523"/>
                  </a:lnTo>
                  <a:lnTo>
                    <a:pt x="110595" y="70325"/>
                  </a:lnTo>
                  <a:lnTo>
                    <a:pt x="110520" y="70127"/>
                  </a:lnTo>
                  <a:lnTo>
                    <a:pt x="110520" y="69904"/>
                  </a:lnTo>
                  <a:lnTo>
                    <a:pt x="110520" y="69682"/>
                  </a:lnTo>
                  <a:lnTo>
                    <a:pt x="110595" y="69484"/>
                  </a:lnTo>
                  <a:lnTo>
                    <a:pt x="110693" y="69286"/>
                  </a:lnTo>
                  <a:lnTo>
                    <a:pt x="110842" y="69113"/>
                  </a:lnTo>
                  <a:lnTo>
                    <a:pt x="111015" y="68964"/>
                  </a:lnTo>
                  <a:lnTo>
                    <a:pt x="111213" y="68865"/>
                  </a:lnTo>
                  <a:lnTo>
                    <a:pt x="111436" y="68791"/>
                  </a:lnTo>
                  <a:close/>
                  <a:moveTo>
                    <a:pt x="96668" y="69434"/>
                  </a:moveTo>
                  <a:lnTo>
                    <a:pt x="96841" y="69459"/>
                  </a:lnTo>
                  <a:lnTo>
                    <a:pt x="96990" y="69509"/>
                  </a:lnTo>
                  <a:lnTo>
                    <a:pt x="97138" y="69583"/>
                  </a:lnTo>
                  <a:lnTo>
                    <a:pt x="97262" y="69682"/>
                  </a:lnTo>
                  <a:lnTo>
                    <a:pt x="97386" y="69830"/>
                  </a:lnTo>
                  <a:lnTo>
                    <a:pt x="97460" y="69979"/>
                  </a:lnTo>
                  <a:lnTo>
                    <a:pt x="97509" y="70127"/>
                  </a:lnTo>
                  <a:lnTo>
                    <a:pt x="97509" y="70275"/>
                  </a:lnTo>
                  <a:lnTo>
                    <a:pt x="97509" y="70449"/>
                  </a:lnTo>
                  <a:lnTo>
                    <a:pt x="97460" y="70597"/>
                  </a:lnTo>
                  <a:lnTo>
                    <a:pt x="97386" y="70745"/>
                  </a:lnTo>
                  <a:lnTo>
                    <a:pt x="97262" y="70894"/>
                  </a:lnTo>
                  <a:lnTo>
                    <a:pt x="97138" y="70993"/>
                  </a:lnTo>
                  <a:lnTo>
                    <a:pt x="96990" y="71067"/>
                  </a:lnTo>
                  <a:lnTo>
                    <a:pt x="96841" y="71116"/>
                  </a:lnTo>
                  <a:lnTo>
                    <a:pt x="96668" y="71141"/>
                  </a:lnTo>
                  <a:lnTo>
                    <a:pt x="96495" y="71116"/>
                  </a:lnTo>
                  <a:lnTo>
                    <a:pt x="96347" y="71067"/>
                  </a:lnTo>
                  <a:lnTo>
                    <a:pt x="96198" y="70993"/>
                  </a:lnTo>
                  <a:lnTo>
                    <a:pt x="96075" y="70894"/>
                  </a:lnTo>
                  <a:lnTo>
                    <a:pt x="95951" y="70745"/>
                  </a:lnTo>
                  <a:lnTo>
                    <a:pt x="95877" y="70597"/>
                  </a:lnTo>
                  <a:lnTo>
                    <a:pt x="95827" y="70449"/>
                  </a:lnTo>
                  <a:lnTo>
                    <a:pt x="95827" y="70275"/>
                  </a:lnTo>
                  <a:lnTo>
                    <a:pt x="95827" y="70127"/>
                  </a:lnTo>
                  <a:lnTo>
                    <a:pt x="95877" y="69979"/>
                  </a:lnTo>
                  <a:lnTo>
                    <a:pt x="95951" y="69830"/>
                  </a:lnTo>
                  <a:lnTo>
                    <a:pt x="96075" y="69682"/>
                  </a:lnTo>
                  <a:lnTo>
                    <a:pt x="96198" y="69583"/>
                  </a:lnTo>
                  <a:lnTo>
                    <a:pt x="96347" y="69509"/>
                  </a:lnTo>
                  <a:lnTo>
                    <a:pt x="96495" y="69459"/>
                  </a:lnTo>
                  <a:lnTo>
                    <a:pt x="96668" y="69434"/>
                  </a:lnTo>
                  <a:close/>
                  <a:moveTo>
                    <a:pt x="0" y="1"/>
                  </a:moveTo>
                  <a:lnTo>
                    <a:pt x="0" y="71240"/>
                  </a:lnTo>
                  <a:lnTo>
                    <a:pt x="73713" y="71240"/>
                  </a:lnTo>
                  <a:lnTo>
                    <a:pt x="73713" y="71141"/>
                  </a:lnTo>
                  <a:lnTo>
                    <a:pt x="73713" y="71067"/>
                  </a:lnTo>
                  <a:lnTo>
                    <a:pt x="73763" y="70968"/>
                  </a:lnTo>
                  <a:lnTo>
                    <a:pt x="73812" y="70894"/>
                  </a:lnTo>
                  <a:lnTo>
                    <a:pt x="73886" y="70844"/>
                  </a:lnTo>
                  <a:lnTo>
                    <a:pt x="73961" y="70820"/>
                  </a:lnTo>
                  <a:lnTo>
                    <a:pt x="74035" y="70795"/>
                  </a:lnTo>
                  <a:lnTo>
                    <a:pt x="74109" y="70770"/>
                  </a:lnTo>
                  <a:lnTo>
                    <a:pt x="74208" y="70795"/>
                  </a:lnTo>
                  <a:lnTo>
                    <a:pt x="74282" y="70820"/>
                  </a:lnTo>
                  <a:lnTo>
                    <a:pt x="74356" y="70844"/>
                  </a:lnTo>
                  <a:lnTo>
                    <a:pt x="74406" y="70894"/>
                  </a:lnTo>
                  <a:lnTo>
                    <a:pt x="74480" y="70968"/>
                  </a:lnTo>
                  <a:lnTo>
                    <a:pt x="74505" y="71067"/>
                  </a:lnTo>
                  <a:lnTo>
                    <a:pt x="74530" y="71141"/>
                  </a:lnTo>
                  <a:lnTo>
                    <a:pt x="74530" y="71240"/>
                  </a:lnTo>
                  <a:lnTo>
                    <a:pt x="79848" y="71240"/>
                  </a:lnTo>
                  <a:lnTo>
                    <a:pt x="79848" y="71141"/>
                  </a:lnTo>
                  <a:lnTo>
                    <a:pt x="79897" y="71042"/>
                  </a:lnTo>
                  <a:lnTo>
                    <a:pt x="79947" y="70943"/>
                  </a:lnTo>
                  <a:lnTo>
                    <a:pt x="80021" y="70844"/>
                  </a:lnTo>
                  <a:lnTo>
                    <a:pt x="80095" y="70795"/>
                  </a:lnTo>
                  <a:lnTo>
                    <a:pt x="80194" y="70721"/>
                  </a:lnTo>
                  <a:lnTo>
                    <a:pt x="80293" y="70696"/>
                  </a:lnTo>
                  <a:lnTo>
                    <a:pt x="80516" y="70696"/>
                  </a:lnTo>
                  <a:lnTo>
                    <a:pt x="80615" y="70721"/>
                  </a:lnTo>
                  <a:lnTo>
                    <a:pt x="80713" y="70795"/>
                  </a:lnTo>
                  <a:lnTo>
                    <a:pt x="80812" y="70844"/>
                  </a:lnTo>
                  <a:lnTo>
                    <a:pt x="80862" y="70943"/>
                  </a:lnTo>
                  <a:lnTo>
                    <a:pt x="80936" y="71042"/>
                  </a:lnTo>
                  <a:lnTo>
                    <a:pt x="80961" y="71141"/>
                  </a:lnTo>
                  <a:lnTo>
                    <a:pt x="80961" y="71240"/>
                  </a:lnTo>
                  <a:lnTo>
                    <a:pt x="89124" y="71240"/>
                  </a:lnTo>
                  <a:lnTo>
                    <a:pt x="89000" y="71166"/>
                  </a:lnTo>
                  <a:lnTo>
                    <a:pt x="88876" y="71092"/>
                  </a:lnTo>
                  <a:lnTo>
                    <a:pt x="88802" y="70968"/>
                  </a:lnTo>
                  <a:lnTo>
                    <a:pt x="88728" y="70844"/>
                  </a:lnTo>
                  <a:lnTo>
                    <a:pt x="88678" y="70721"/>
                  </a:lnTo>
                  <a:lnTo>
                    <a:pt x="88678" y="70572"/>
                  </a:lnTo>
                  <a:lnTo>
                    <a:pt x="88678" y="70424"/>
                  </a:lnTo>
                  <a:lnTo>
                    <a:pt x="88728" y="70300"/>
                  </a:lnTo>
                  <a:lnTo>
                    <a:pt x="88802" y="70176"/>
                  </a:lnTo>
                  <a:lnTo>
                    <a:pt x="88876" y="70053"/>
                  </a:lnTo>
                  <a:lnTo>
                    <a:pt x="89000" y="69979"/>
                  </a:lnTo>
                  <a:lnTo>
                    <a:pt x="89124" y="69904"/>
                  </a:lnTo>
                  <a:lnTo>
                    <a:pt x="89247" y="69855"/>
                  </a:lnTo>
                  <a:lnTo>
                    <a:pt x="89520" y="69855"/>
                  </a:lnTo>
                  <a:lnTo>
                    <a:pt x="89668" y="69904"/>
                  </a:lnTo>
                  <a:lnTo>
                    <a:pt x="89792" y="69979"/>
                  </a:lnTo>
                  <a:lnTo>
                    <a:pt x="89891" y="70053"/>
                  </a:lnTo>
                  <a:lnTo>
                    <a:pt x="89989" y="70176"/>
                  </a:lnTo>
                  <a:lnTo>
                    <a:pt x="90064" y="70300"/>
                  </a:lnTo>
                  <a:lnTo>
                    <a:pt x="90088" y="70424"/>
                  </a:lnTo>
                  <a:lnTo>
                    <a:pt x="90113" y="70572"/>
                  </a:lnTo>
                  <a:lnTo>
                    <a:pt x="90088" y="70721"/>
                  </a:lnTo>
                  <a:lnTo>
                    <a:pt x="90064" y="70844"/>
                  </a:lnTo>
                  <a:lnTo>
                    <a:pt x="89989" y="70968"/>
                  </a:lnTo>
                  <a:lnTo>
                    <a:pt x="89891" y="71092"/>
                  </a:lnTo>
                  <a:lnTo>
                    <a:pt x="89792" y="71166"/>
                  </a:lnTo>
                  <a:lnTo>
                    <a:pt x="89668" y="71240"/>
                  </a:lnTo>
                  <a:lnTo>
                    <a:pt x="91325" y="71240"/>
                  </a:lnTo>
                  <a:lnTo>
                    <a:pt x="91276" y="71215"/>
                  </a:lnTo>
                  <a:lnTo>
                    <a:pt x="91177" y="71092"/>
                  </a:lnTo>
                  <a:lnTo>
                    <a:pt x="91103" y="70943"/>
                  </a:lnTo>
                  <a:lnTo>
                    <a:pt x="91078" y="70820"/>
                  </a:lnTo>
                  <a:lnTo>
                    <a:pt x="91053" y="70671"/>
                  </a:lnTo>
                  <a:lnTo>
                    <a:pt x="91078" y="70523"/>
                  </a:lnTo>
                  <a:lnTo>
                    <a:pt x="91103" y="70374"/>
                  </a:lnTo>
                  <a:lnTo>
                    <a:pt x="91177" y="70251"/>
                  </a:lnTo>
                  <a:lnTo>
                    <a:pt x="91276" y="70127"/>
                  </a:lnTo>
                  <a:lnTo>
                    <a:pt x="91399" y="70028"/>
                  </a:lnTo>
                  <a:lnTo>
                    <a:pt x="91523" y="69954"/>
                  </a:lnTo>
                  <a:lnTo>
                    <a:pt x="91672" y="69904"/>
                  </a:lnTo>
                  <a:lnTo>
                    <a:pt x="91968" y="69904"/>
                  </a:lnTo>
                  <a:lnTo>
                    <a:pt x="92117" y="69954"/>
                  </a:lnTo>
                  <a:lnTo>
                    <a:pt x="92240" y="70028"/>
                  </a:lnTo>
                  <a:lnTo>
                    <a:pt x="92364" y="70127"/>
                  </a:lnTo>
                  <a:lnTo>
                    <a:pt x="92463" y="70251"/>
                  </a:lnTo>
                  <a:lnTo>
                    <a:pt x="92537" y="70374"/>
                  </a:lnTo>
                  <a:lnTo>
                    <a:pt x="92587" y="70523"/>
                  </a:lnTo>
                  <a:lnTo>
                    <a:pt x="92587" y="70671"/>
                  </a:lnTo>
                  <a:lnTo>
                    <a:pt x="92587" y="70820"/>
                  </a:lnTo>
                  <a:lnTo>
                    <a:pt x="92537" y="70943"/>
                  </a:lnTo>
                  <a:lnTo>
                    <a:pt x="92463" y="71092"/>
                  </a:lnTo>
                  <a:lnTo>
                    <a:pt x="92364" y="71215"/>
                  </a:lnTo>
                  <a:lnTo>
                    <a:pt x="92339" y="71240"/>
                  </a:lnTo>
                  <a:lnTo>
                    <a:pt x="93799" y="71240"/>
                  </a:lnTo>
                  <a:lnTo>
                    <a:pt x="93675" y="71141"/>
                  </a:lnTo>
                  <a:lnTo>
                    <a:pt x="93576" y="71018"/>
                  </a:lnTo>
                  <a:lnTo>
                    <a:pt x="93502" y="70869"/>
                  </a:lnTo>
                  <a:lnTo>
                    <a:pt x="93453" y="70721"/>
                  </a:lnTo>
                  <a:lnTo>
                    <a:pt x="93453" y="70572"/>
                  </a:lnTo>
                  <a:lnTo>
                    <a:pt x="93453" y="70424"/>
                  </a:lnTo>
                  <a:lnTo>
                    <a:pt x="93502" y="70275"/>
                  </a:lnTo>
                  <a:lnTo>
                    <a:pt x="93576" y="70127"/>
                  </a:lnTo>
                  <a:lnTo>
                    <a:pt x="93675" y="70003"/>
                  </a:lnTo>
                  <a:lnTo>
                    <a:pt x="93799" y="69904"/>
                  </a:lnTo>
                  <a:lnTo>
                    <a:pt x="93947" y="69830"/>
                  </a:lnTo>
                  <a:lnTo>
                    <a:pt x="94096" y="69781"/>
                  </a:lnTo>
                  <a:lnTo>
                    <a:pt x="94244" y="69756"/>
                  </a:lnTo>
                  <a:lnTo>
                    <a:pt x="94417" y="69781"/>
                  </a:lnTo>
                  <a:lnTo>
                    <a:pt x="94566" y="69830"/>
                  </a:lnTo>
                  <a:lnTo>
                    <a:pt x="94689" y="69904"/>
                  </a:lnTo>
                  <a:lnTo>
                    <a:pt x="94838" y="70003"/>
                  </a:lnTo>
                  <a:lnTo>
                    <a:pt x="94937" y="70127"/>
                  </a:lnTo>
                  <a:lnTo>
                    <a:pt x="95011" y="70275"/>
                  </a:lnTo>
                  <a:lnTo>
                    <a:pt x="95060" y="70424"/>
                  </a:lnTo>
                  <a:lnTo>
                    <a:pt x="95060" y="70572"/>
                  </a:lnTo>
                  <a:lnTo>
                    <a:pt x="95060" y="70721"/>
                  </a:lnTo>
                  <a:lnTo>
                    <a:pt x="95011" y="70869"/>
                  </a:lnTo>
                  <a:lnTo>
                    <a:pt x="94937" y="71018"/>
                  </a:lnTo>
                  <a:lnTo>
                    <a:pt x="94838" y="71141"/>
                  </a:lnTo>
                  <a:lnTo>
                    <a:pt x="94714" y="71240"/>
                  </a:lnTo>
                  <a:lnTo>
                    <a:pt x="101170" y="71240"/>
                  </a:lnTo>
                  <a:lnTo>
                    <a:pt x="101269" y="71092"/>
                  </a:lnTo>
                  <a:lnTo>
                    <a:pt x="101368" y="70968"/>
                  </a:lnTo>
                  <a:lnTo>
                    <a:pt x="101541" y="70820"/>
                  </a:lnTo>
                  <a:lnTo>
                    <a:pt x="101714" y="70745"/>
                  </a:lnTo>
                  <a:lnTo>
                    <a:pt x="101887" y="70696"/>
                  </a:lnTo>
                  <a:lnTo>
                    <a:pt x="102061" y="70671"/>
                  </a:lnTo>
                  <a:lnTo>
                    <a:pt x="102259" y="70696"/>
                  </a:lnTo>
                  <a:lnTo>
                    <a:pt x="102432" y="70745"/>
                  </a:lnTo>
                  <a:lnTo>
                    <a:pt x="102605" y="70820"/>
                  </a:lnTo>
                  <a:lnTo>
                    <a:pt x="102753" y="70968"/>
                  </a:lnTo>
                  <a:lnTo>
                    <a:pt x="102877" y="71092"/>
                  </a:lnTo>
                  <a:lnTo>
                    <a:pt x="102951" y="71240"/>
                  </a:lnTo>
                  <a:lnTo>
                    <a:pt x="103471" y="71240"/>
                  </a:lnTo>
                  <a:lnTo>
                    <a:pt x="103421" y="71092"/>
                  </a:lnTo>
                  <a:lnTo>
                    <a:pt x="103372" y="70943"/>
                  </a:lnTo>
                  <a:lnTo>
                    <a:pt x="103372" y="70795"/>
                  </a:lnTo>
                  <a:lnTo>
                    <a:pt x="103396" y="70646"/>
                  </a:lnTo>
                  <a:lnTo>
                    <a:pt x="103421" y="70498"/>
                  </a:lnTo>
                  <a:lnTo>
                    <a:pt x="103471" y="70350"/>
                  </a:lnTo>
                  <a:lnTo>
                    <a:pt x="103570" y="70226"/>
                  </a:lnTo>
                  <a:lnTo>
                    <a:pt x="103668" y="70102"/>
                  </a:lnTo>
                  <a:lnTo>
                    <a:pt x="103817" y="69979"/>
                  </a:lnTo>
                  <a:lnTo>
                    <a:pt x="103990" y="69880"/>
                  </a:lnTo>
                  <a:lnTo>
                    <a:pt x="104188" y="69830"/>
                  </a:lnTo>
                  <a:lnTo>
                    <a:pt x="104386" y="69805"/>
                  </a:lnTo>
                  <a:lnTo>
                    <a:pt x="104559" y="69830"/>
                  </a:lnTo>
                  <a:lnTo>
                    <a:pt x="104757" y="69880"/>
                  </a:lnTo>
                  <a:lnTo>
                    <a:pt x="104930" y="69979"/>
                  </a:lnTo>
                  <a:lnTo>
                    <a:pt x="105078" y="70102"/>
                  </a:lnTo>
                  <a:lnTo>
                    <a:pt x="105177" y="70226"/>
                  </a:lnTo>
                  <a:lnTo>
                    <a:pt x="105276" y="70350"/>
                  </a:lnTo>
                  <a:lnTo>
                    <a:pt x="105326" y="70498"/>
                  </a:lnTo>
                  <a:lnTo>
                    <a:pt x="105375" y="70646"/>
                  </a:lnTo>
                  <a:lnTo>
                    <a:pt x="105375" y="70795"/>
                  </a:lnTo>
                  <a:lnTo>
                    <a:pt x="105375" y="70943"/>
                  </a:lnTo>
                  <a:lnTo>
                    <a:pt x="105326" y="71092"/>
                  </a:lnTo>
                  <a:lnTo>
                    <a:pt x="105276" y="71240"/>
                  </a:lnTo>
                  <a:lnTo>
                    <a:pt x="108418" y="71240"/>
                  </a:lnTo>
                  <a:lnTo>
                    <a:pt x="108443" y="71018"/>
                  </a:lnTo>
                  <a:lnTo>
                    <a:pt x="108492" y="70795"/>
                  </a:lnTo>
                  <a:lnTo>
                    <a:pt x="108591" y="70597"/>
                  </a:lnTo>
                  <a:lnTo>
                    <a:pt x="108739" y="70399"/>
                  </a:lnTo>
                  <a:lnTo>
                    <a:pt x="108913" y="70251"/>
                  </a:lnTo>
                  <a:lnTo>
                    <a:pt x="109110" y="70152"/>
                  </a:lnTo>
                  <a:lnTo>
                    <a:pt x="109308" y="70102"/>
                  </a:lnTo>
                  <a:lnTo>
                    <a:pt x="109531" y="70078"/>
                  </a:lnTo>
                  <a:lnTo>
                    <a:pt x="109754" y="70102"/>
                  </a:lnTo>
                  <a:lnTo>
                    <a:pt x="109951" y="70152"/>
                  </a:lnTo>
                  <a:lnTo>
                    <a:pt x="110149" y="70251"/>
                  </a:lnTo>
                  <a:lnTo>
                    <a:pt x="110322" y="70399"/>
                  </a:lnTo>
                  <a:lnTo>
                    <a:pt x="110471" y="70597"/>
                  </a:lnTo>
                  <a:lnTo>
                    <a:pt x="110570" y="70795"/>
                  </a:lnTo>
                  <a:lnTo>
                    <a:pt x="110644" y="71018"/>
                  </a:lnTo>
                  <a:lnTo>
                    <a:pt x="110644" y="71240"/>
                  </a:lnTo>
                  <a:lnTo>
                    <a:pt x="112474" y="71240"/>
                  </a:lnTo>
                  <a:lnTo>
                    <a:pt x="112573" y="71042"/>
                  </a:lnTo>
                  <a:lnTo>
                    <a:pt x="112722" y="70869"/>
                  </a:lnTo>
                  <a:lnTo>
                    <a:pt x="112920" y="70696"/>
                  </a:lnTo>
                  <a:lnTo>
                    <a:pt x="113118" y="70597"/>
                  </a:lnTo>
                  <a:lnTo>
                    <a:pt x="113340" y="70523"/>
                  </a:lnTo>
                  <a:lnTo>
                    <a:pt x="113588" y="70498"/>
                  </a:lnTo>
                  <a:lnTo>
                    <a:pt x="113810" y="70523"/>
                  </a:lnTo>
                  <a:lnTo>
                    <a:pt x="114033" y="70597"/>
                  </a:lnTo>
                  <a:lnTo>
                    <a:pt x="114255" y="70696"/>
                  </a:lnTo>
                  <a:lnTo>
                    <a:pt x="114429" y="70869"/>
                  </a:lnTo>
                  <a:lnTo>
                    <a:pt x="114577" y="71042"/>
                  </a:lnTo>
                  <a:lnTo>
                    <a:pt x="114701" y="71240"/>
                  </a:lnTo>
                  <a:lnTo>
                    <a:pt x="114800" y="71240"/>
                  </a:lnTo>
                  <a:lnTo>
                    <a:pt x="114676" y="71141"/>
                  </a:lnTo>
                  <a:lnTo>
                    <a:pt x="114528" y="70943"/>
                  </a:lnTo>
                  <a:lnTo>
                    <a:pt x="114429" y="70745"/>
                  </a:lnTo>
                  <a:lnTo>
                    <a:pt x="114354" y="70523"/>
                  </a:lnTo>
                  <a:lnTo>
                    <a:pt x="114330" y="70275"/>
                  </a:lnTo>
                  <a:lnTo>
                    <a:pt x="114354" y="70053"/>
                  </a:lnTo>
                  <a:lnTo>
                    <a:pt x="114429" y="69830"/>
                  </a:lnTo>
                  <a:lnTo>
                    <a:pt x="114528" y="69608"/>
                  </a:lnTo>
                  <a:lnTo>
                    <a:pt x="114676" y="69434"/>
                  </a:lnTo>
                  <a:lnTo>
                    <a:pt x="114874" y="69261"/>
                  </a:lnTo>
                  <a:lnTo>
                    <a:pt x="115097" y="69162"/>
                  </a:lnTo>
                  <a:lnTo>
                    <a:pt x="115319" y="69088"/>
                  </a:lnTo>
                  <a:lnTo>
                    <a:pt x="115542" y="69063"/>
                  </a:lnTo>
                  <a:lnTo>
                    <a:pt x="115789" y="69088"/>
                  </a:lnTo>
                  <a:lnTo>
                    <a:pt x="116012" y="69162"/>
                  </a:lnTo>
                  <a:lnTo>
                    <a:pt x="116210" y="69261"/>
                  </a:lnTo>
                  <a:lnTo>
                    <a:pt x="116408" y="69434"/>
                  </a:lnTo>
                  <a:lnTo>
                    <a:pt x="116457" y="69459"/>
                  </a:lnTo>
                  <a:lnTo>
                    <a:pt x="116333" y="69286"/>
                  </a:lnTo>
                  <a:lnTo>
                    <a:pt x="116259" y="69088"/>
                  </a:lnTo>
                  <a:lnTo>
                    <a:pt x="116210" y="68865"/>
                  </a:lnTo>
                  <a:lnTo>
                    <a:pt x="116210" y="68643"/>
                  </a:lnTo>
                  <a:lnTo>
                    <a:pt x="116234" y="68445"/>
                  </a:lnTo>
                  <a:lnTo>
                    <a:pt x="116309" y="68222"/>
                  </a:lnTo>
                  <a:lnTo>
                    <a:pt x="116408" y="68049"/>
                  </a:lnTo>
                  <a:lnTo>
                    <a:pt x="116556" y="67876"/>
                  </a:lnTo>
                  <a:lnTo>
                    <a:pt x="116729" y="67728"/>
                  </a:lnTo>
                  <a:lnTo>
                    <a:pt x="116952" y="67604"/>
                  </a:lnTo>
                  <a:lnTo>
                    <a:pt x="117150" y="67530"/>
                  </a:lnTo>
                  <a:lnTo>
                    <a:pt x="117372" y="67505"/>
                  </a:lnTo>
                  <a:lnTo>
                    <a:pt x="117595" y="67530"/>
                  </a:lnTo>
                  <a:lnTo>
                    <a:pt x="117817" y="67579"/>
                  </a:lnTo>
                  <a:lnTo>
                    <a:pt x="118040" y="67678"/>
                  </a:lnTo>
                  <a:lnTo>
                    <a:pt x="118213" y="67802"/>
                  </a:lnTo>
                  <a:lnTo>
                    <a:pt x="118090" y="67629"/>
                  </a:lnTo>
                  <a:lnTo>
                    <a:pt x="118015" y="67406"/>
                  </a:lnTo>
                  <a:lnTo>
                    <a:pt x="117966" y="67208"/>
                  </a:lnTo>
                  <a:lnTo>
                    <a:pt x="117966" y="66986"/>
                  </a:lnTo>
                  <a:lnTo>
                    <a:pt x="117991" y="66763"/>
                  </a:lnTo>
                  <a:lnTo>
                    <a:pt x="118065" y="66565"/>
                  </a:lnTo>
                  <a:lnTo>
                    <a:pt x="118188" y="66367"/>
                  </a:lnTo>
                  <a:lnTo>
                    <a:pt x="118312" y="66194"/>
                  </a:lnTo>
                  <a:lnTo>
                    <a:pt x="118510" y="66046"/>
                  </a:lnTo>
                  <a:lnTo>
                    <a:pt x="118683" y="65947"/>
                  </a:lnTo>
                  <a:lnTo>
                    <a:pt x="118906" y="65872"/>
                  </a:lnTo>
                  <a:lnTo>
                    <a:pt x="119104" y="65848"/>
                  </a:lnTo>
                  <a:lnTo>
                    <a:pt x="119326" y="65848"/>
                  </a:lnTo>
                  <a:lnTo>
                    <a:pt x="119549" y="65897"/>
                  </a:lnTo>
                  <a:lnTo>
                    <a:pt x="119747" y="65971"/>
                  </a:lnTo>
                  <a:lnTo>
                    <a:pt x="119945" y="66095"/>
                  </a:lnTo>
                  <a:lnTo>
                    <a:pt x="119796" y="65897"/>
                  </a:lnTo>
                  <a:lnTo>
                    <a:pt x="119697" y="65699"/>
                  </a:lnTo>
                  <a:lnTo>
                    <a:pt x="119648" y="65477"/>
                  </a:lnTo>
                  <a:lnTo>
                    <a:pt x="119623" y="65254"/>
                  </a:lnTo>
                  <a:lnTo>
                    <a:pt x="119673" y="65031"/>
                  </a:lnTo>
                  <a:lnTo>
                    <a:pt x="119722" y="64809"/>
                  </a:lnTo>
                  <a:lnTo>
                    <a:pt x="119846" y="64611"/>
                  </a:lnTo>
                  <a:lnTo>
                    <a:pt x="119994" y="64438"/>
                  </a:lnTo>
                  <a:lnTo>
                    <a:pt x="120167" y="64289"/>
                  </a:lnTo>
                  <a:lnTo>
                    <a:pt x="120365" y="64166"/>
                  </a:lnTo>
                  <a:lnTo>
                    <a:pt x="120563" y="64116"/>
                  </a:lnTo>
                  <a:lnTo>
                    <a:pt x="120761" y="64067"/>
                  </a:lnTo>
                  <a:lnTo>
                    <a:pt x="120984" y="64067"/>
                  </a:lnTo>
                  <a:lnTo>
                    <a:pt x="121206" y="64116"/>
                  </a:lnTo>
                  <a:lnTo>
                    <a:pt x="121404" y="64190"/>
                  </a:lnTo>
                  <a:lnTo>
                    <a:pt x="121577" y="64314"/>
                  </a:lnTo>
                  <a:lnTo>
                    <a:pt x="121553" y="64289"/>
                  </a:lnTo>
                  <a:lnTo>
                    <a:pt x="121404" y="64091"/>
                  </a:lnTo>
                  <a:lnTo>
                    <a:pt x="121280" y="63869"/>
                  </a:lnTo>
                  <a:lnTo>
                    <a:pt x="121206" y="63646"/>
                  </a:lnTo>
                  <a:lnTo>
                    <a:pt x="121182" y="63424"/>
                  </a:lnTo>
                  <a:lnTo>
                    <a:pt x="121206" y="63176"/>
                  </a:lnTo>
                  <a:lnTo>
                    <a:pt x="121280" y="62954"/>
                  </a:lnTo>
                  <a:lnTo>
                    <a:pt x="121404" y="62756"/>
                  </a:lnTo>
                  <a:lnTo>
                    <a:pt x="121553" y="62558"/>
                  </a:lnTo>
                  <a:lnTo>
                    <a:pt x="121750" y="62409"/>
                  </a:lnTo>
                  <a:lnTo>
                    <a:pt x="121948" y="62286"/>
                  </a:lnTo>
                  <a:lnTo>
                    <a:pt x="122171" y="62212"/>
                  </a:lnTo>
                  <a:lnTo>
                    <a:pt x="122641" y="62212"/>
                  </a:lnTo>
                  <a:lnTo>
                    <a:pt x="122864" y="62286"/>
                  </a:lnTo>
                  <a:lnTo>
                    <a:pt x="123086" y="62409"/>
                  </a:lnTo>
                  <a:lnTo>
                    <a:pt x="123259" y="62558"/>
                  </a:lnTo>
                  <a:lnTo>
                    <a:pt x="123433" y="62756"/>
                  </a:lnTo>
                  <a:lnTo>
                    <a:pt x="123531" y="62954"/>
                  </a:lnTo>
                  <a:lnTo>
                    <a:pt x="123606" y="63176"/>
                  </a:lnTo>
                  <a:lnTo>
                    <a:pt x="123630" y="63424"/>
                  </a:lnTo>
                  <a:lnTo>
                    <a:pt x="123606" y="63646"/>
                  </a:lnTo>
                  <a:lnTo>
                    <a:pt x="123531" y="63869"/>
                  </a:lnTo>
                  <a:lnTo>
                    <a:pt x="123433" y="64091"/>
                  </a:lnTo>
                  <a:lnTo>
                    <a:pt x="123259" y="64289"/>
                  </a:lnTo>
                  <a:lnTo>
                    <a:pt x="123086" y="64413"/>
                  </a:lnTo>
                  <a:lnTo>
                    <a:pt x="122913" y="64537"/>
                  </a:lnTo>
                  <a:lnTo>
                    <a:pt x="122690" y="64611"/>
                  </a:lnTo>
                  <a:lnTo>
                    <a:pt x="122493" y="64636"/>
                  </a:lnTo>
                  <a:lnTo>
                    <a:pt x="122270" y="64636"/>
                  </a:lnTo>
                  <a:lnTo>
                    <a:pt x="122072" y="64586"/>
                  </a:lnTo>
                  <a:lnTo>
                    <a:pt x="121874" y="64512"/>
                  </a:lnTo>
                  <a:lnTo>
                    <a:pt x="121676" y="64388"/>
                  </a:lnTo>
                  <a:lnTo>
                    <a:pt x="121726" y="64438"/>
                  </a:lnTo>
                  <a:lnTo>
                    <a:pt x="121874" y="64611"/>
                  </a:lnTo>
                  <a:lnTo>
                    <a:pt x="121998" y="64834"/>
                  </a:lnTo>
                  <a:lnTo>
                    <a:pt x="122047" y="65056"/>
                  </a:lnTo>
                  <a:lnTo>
                    <a:pt x="122072" y="65279"/>
                  </a:lnTo>
                  <a:lnTo>
                    <a:pt x="122047" y="65526"/>
                  </a:lnTo>
                  <a:lnTo>
                    <a:pt x="121998" y="65749"/>
                  </a:lnTo>
                  <a:lnTo>
                    <a:pt x="121874" y="65971"/>
                  </a:lnTo>
                  <a:lnTo>
                    <a:pt x="121726" y="66145"/>
                  </a:lnTo>
                  <a:lnTo>
                    <a:pt x="121553" y="66293"/>
                  </a:lnTo>
                  <a:lnTo>
                    <a:pt x="121355" y="66417"/>
                  </a:lnTo>
                  <a:lnTo>
                    <a:pt x="121132" y="66466"/>
                  </a:lnTo>
                  <a:lnTo>
                    <a:pt x="120934" y="66516"/>
                  </a:lnTo>
                  <a:lnTo>
                    <a:pt x="120712" y="66516"/>
                  </a:lnTo>
                  <a:lnTo>
                    <a:pt x="120514" y="66466"/>
                  </a:lnTo>
                  <a:lnTo>
                    <a:pt x="120291" y="66367"/>
                  </a:lnTo>
                  <a:lnTo>
                    <a:pt x="120118" y="66268"/>
                  </a:lnTo>
                  <a:lnTo>
                    <a:pt x="120242" y="66441"/>
                  </a:lnTo>
                  <a:lnTo>
                    <a:pt x="120341" y="66664"/>
                  </a:lnTo>
                  <a:lnTo>
                    <a:pt x="120390" y="66887"/>
                  </a:lnTo>
                  <a:lnTo>
                    <a:pt x="120415" y="67109"/>
                  </a:lnTo>
                  <a:lnTo>
                    <a:pt x="120390" y="67332"/>
                  </a:lnTo>
                  <a:lnTo>
                    <a:pt x="120316" y="67554"/>
                  </a:lnTo>
                  <a:lnTo>
                    <a:pt x="120217" y="67752"/>
                  </a:lnTo>
                  <a:lnTo>
                    <a:pt x="120044" y="67926"/>
                  </a:lnTo>
                  <a:lnTo>
                    <a:pt x="119871" y="68074"/>
                  </a:lnTo>
                  <a:lnTo>
                    <a:pt x="119673" y="68198"/>
                  </a:lnTo>
                  <a:lnTo>
                    <a:pt x="119450" y="68272"/>
                  </a:lnTo>
                  <a:lnTo>
                    <a:pt x="119227" y="68297"/>
                  </a:lnTo>
                  <a:lnTo>
                    <a:pt x="119005" y="68272"/>
                  </a:lnTo>
                  <a:lnTo>
                    <a:pt x="118782" y="68222"/>
                  </a:lnTo>
                  <a:lnTo>
                    <a:pt x="118584" y="68123"/>
                  </a:lnTo>
                  <a:lnTo>
                    <a:pt x="118386" y="67975"/>
                  </a:lnTo>
                  <a:lnTo>
                    <a:pt x="118510" y="68173"/>
                  </a:lnTo>
                  <a:lnTo>
                    <a:pt x="118584" y="68371"/>
                  </a:lnTo>
                  <a:lnTo>
                    <a:pt x="118634" y="68593"/>
                  </a:lnTo>
                  <a:lnTo>
                    <a:pt x="118634" y="68816"/>
                  </a:lnTo>
                  <a:lnTo>
                    <a:pt x="118609" y="69014"/>
                  </a:lnTo>
                  <a:lnTo>
                    <a:pt x="118535" y="69212"/>
                  </a:lnTo>
                  <a:lnTo>
                    <a:pt x="118436" y="69410"/>
                  </a:lnTo>
                  <a:lnTo>
                    <a:pt x="118287" y="69583"/>
                  </a:lnTo>
                  <a:lnTo>
                    <a:pt x="118090" y="69756"/>
                  </a:lnTo>
                  <a:lnTo>
                    <a:pt x="117867" y="69855"/>
                  </a:lnTo>
                  <a:lnTo>
                    <a:pt x="117644" y="69929"/>
                  </a:lnTo>
                  <a:lnTo>
                    <a:pt x="117422" y="69954"/>
                  </a:lnTo>
                  <a:lnTo>
                    <a:pt x="117174" y="69929"/>
                  </a:lnTo>
                  <a:lnTo>
                    <a:pt x="116952" y="69855"/>
                  </a:lnTo>
                  <a:lnTo>
                    <a:pt x="116754" y="69756"/>
                  </a:lnTo>
                  <a:lnTo>
                    <a:pt x="116556" y="69583"/>
                  </a:lnTo>
                  <a:lnTo>
                    <a:pt x="116506" y="69558"/>
                  </a:lnTo>
                  <a:lnTo>
                    <a:pt x="116506" y="69558"/>
                  </a:lnTo>
                  <a:lnTo>
                    <a:pt x="116630" y="69731"/>
                  </a:lnTo>
                  <a:lnTo>
                    <a:pt x="116704" y="69929"/>
                  </a:lnTo>
                  <a:lnTo>
                    <a:pt x="116754" y="70152"/>
                  </a:lnTo>
                  <a:lnTo>
                    <a:pt x="116754" y="70350"/>
                  </a:lnTo>
                  <a:lnTo>
                    <a:pt x="116729" y="70572"/>
                  </a:lnTo>
                  <a:lnTo>
                    <a:pt x="116655" y="70770"/>
                  </a:lnTo>
                  <a:lnTo>
                    <a:pt x="116556" y="70968"/>
                  </a:lnTo>
                  <a:lnTo>
                    <a:pt x="116408" y="71141"/>
                  </a:lnTo>
                  <a:lnTo>
                    <a:pt x="116284" y="71240"/>
                  </a:lnTo>
                  <a:lnTo>
                    <a:pt x="117001" y="71240"/>
                  </a:lnTo>
                  <a:lnTo>
                    <a:pt x="117051" y="71018"/>
                  </a:lnTo>
                  <a:lnTo>
                    <a:pt x="117125" y="70820"/>
                  </a:lnTo>
                  <a:lnTo>
                    <a:pt x="117249" y="70622"/>
                  </a:lnTo>
                  <a:lnTo>
                    <a:pt x="117397" y="70449"/>
                  </a:lnTo>
                  <a:lnTo>
                    <a:pt x="117545" y="70300"/>
                  </a:lnTo>
                  <a:lnTo>
                    <a:pt x="117743" y="70201"/>
                  </a:lnTo>
                  <a:lnTo>
                    <a:pt x="117916" y="70127"/>
                  </a:lnTo>
                  <a:lnTo>
                    <a:pt x="118114" y="70078"/>
                  </a:lnTo>
                  <a:lnTo>
                    <a:pt x="118535" y="70078"/>
                  </a:lnTo>
                  <a:lnTo>
                    <a:pt x="118733" y="70152"/>
                  </a:lnTo>
                  <a:lnTo>
                    <a:pt x="118931" y="70226"/>
                  </a:lnTo>
                  <a:lnTo>
                    <a:pt x="118856" y="70053"/>
                  </a:lnTo>
                  <a:lnTo>
                    <a:pt x="118832" y="69855"/>
                  </a:lnTo>
                  <a:lnTo>
                    <a:pt x="118832" y="69682"/>
                  </a:lnTo>
                  <a:lnTo>
                    <a:pt x="118856" y="69484"/>
                  </a:lnTo>
                  <a:lnTo>
                    <a:pt x="118906" y="69311"/>
                  </a:lnTo>
                  <a:lnTo>
                    <a:pt x="118980" y="69138"/>
                  </a:lnTo>
                  <a:lnTo>
                    <a:pt x="119079" y="68964"/>
                  </a:lnTo>
                  <a:lnTo>
                    <a:pt x="119203" y="68816"/>
                  </a:lnTo>
                  <a:lnTo>
                    <a:pt x="119376" y="68692"/>
                  </a:lnTo>
                  <a:lnTo>
                    <a:pt x="119549" y="68569"/>
                  </a:lnTo>
                  <a:lnTo>
                    <a:pt x="119722" y="68494"/>
                  </a:lnTo>
                  <a:lnTo>
                    <a:pt x="119920" y="68445"/>
                  </a:lnTo>
                  <a:lnTo>
                    <a:pt x="120316" y="68445"/>
                  </a:lnTo>
                  <a:lnTo>
                    <a:pt x="120489" y="68494"/>
                  </a:lnTo>
                  <a:lnTo>
                    <a:pt x="120687" y="68569"/>
                  </a:lnTo>
                  <a:lnTo>
                    <a:pt x="120613" y="68371"/>
                  </a:lnTo>
                  <a:lnTo>
                    <a:pt x="120563" y="68173"/>
                  </a:lnTo>
                  <a:lnTo>
                    <a:pt x="120563" y="67975"/>
                  </a:lnTo>
                  <a:lnTo>
                    <a:pt x="120588" y="67802"/>
                  </a:lnTo>
                  <a:lnTo>
                    <a:pt x="120637" y="67604"/>
                  </a:lnTo>
                  <a:lnTo>
                    <a:pt x="120712" y="67431"/>
                  </a:lnTo>
                  <a:lnTo>
                    <a:pt x="120811" y="67258"/>
                  </a:lnTo>
                  <a:lnTo>
                    <a:pt x="120934" y="67084"/>
                  </a:lnTo>
                  <a:lnTo>
                    <a:pt x="121083" y="66961"/>
                  </a:lnTo>
                  <a:lnTo>
                    <a:pt x="121256" y="66862"/>
                  </a:lnTo>
                  <a:lnTo>
                    <a:pt x="121429" y="66788"/>
                  </a:lnTo>
                  <a:lnTo>
                    <a:pt x="121602" y="66738"/>
                  </a:lnTo>
                  <a:lnTo>
                    <a:pt x="121800" y="66713"/>
                  </a:lnTo>
                  <a:lnTo>
                    <a:pt x="121973" y="66713"/>
                  </a:lnTo>
                  <a:lnTo>
                    <a:pt x="122171" y="66738"/>
                  </a:lnTo>
                  <a:lnTo>
                    <a:pt x="122344" y="66788"/>
                  </a:lnTo>
                  <a:lnTo>
                    <a:pt x="122344" y="66788"/>
                  </a:lnTo>
                  <a:lnTo>
                    <a:pt x="122270" y="66615"/>
                  </a:lnTo>
                  <a:lnTo>
                    <a:pt x="122220" y="66417"/>
                  </a:lnTo>
                  <a:lnTo>
                    <a:pt x="122196" y="66219"/>
                  </a:lnTo>
                  <a:lnTo>
                    <a:pt x="122196" y="65996"/>
                  </a:lnTo>
                  <a:lnTo>
                    <a:pt x="122245" y="65798"/>
                  </a:lnTo>
                  <a:lnTo>
                    <a:pt x="122319" y="65600"/>
                  </a:lnTo>
                  <a:lnTo>
                    <a:pt x="122443" y="65427"/>
                  </a:lnTo>
                  <a:lnTo>
                    <a:pt x="122567" y="65254"/>
                  </a:lnTo>
                  <a:lnTo>
                    <a:pt x="122715" y="65130"/>
                  </a:lnTo>
                  <a:lnTo>
                    <a:pt x="122864" y="65031"/>
                  </a:lnTo>
                  <a:lnTo>
                    <a:pt x="123037" y="64957"/>
                  </a:lnTo>
                  <a:lnTo>
                    <a:pt x="123210" y="64908"/>
                  </a:lnTo>
                  <a:lnTo>
                    <a:pt x="123383" y="64883"/>
                  </a:lnTo>
                  <a:lnTo>
                    <a:pt x="123556" y="64883"/>
                  </a:lnTo>
                  <a:lnTo>
                    <a:pt x="123729" y="64908"/>
                  </a:lnTo>
                  <a:lnTo>
                    <a:pt x="123903" y="64957"/>
                  </a:lnTo>
                  <a:lnTo>
                    <a:pt x="123804" y="64759"/>
                  </a:lnTo>
                  <a:lnTo>
                    <a:pt x="123754" y="64561"/>
                  </a:lnTo>
                  <a:lnTo>
                    <a:pt x="123705" y="64339"/>
                  </a:lnTo>
                  <a:lnTo>
                    <a:pt x="123729" y="64116"/>
                  </a:lnTo>
                  <a:lnTo>
                    <a:pt x="123754" y="63918"/>
                  </a:lnTo>
                  <a:lnTo>
                    <a:pt x="123828" y="63720"/>
                  </a:lnTo>
                  <a:lnTo>
                    <a:pt x="123952" y="63523"/>
                  </a:lnTo>
                  <a:lnTo>
                    <a:pt x="124100" y="63349"/>
                  </a:lnTo>
                  <a:lnTo>
                    <a:pt x="124224" y="63226"/>
                  </a:lnTo>
                  <a:lnTo>
                    <a:pt x="124372" y="63127"/>
                  </a:lnTo>
                  <a:lnTo>
                    <a:pt x="124546" y="63053"/>
                  </a:lnTo>
                  <a:lnTo>
                    <a:pt x="124694" y="63003"/>
                  </a:lnTo>
                  <a:lnTo>
                    <a:pt x="124867" y="62978"/>
                  </a:lnTo>
                  <a:lnTo>
                    <a:pt x="125214" y="62978"/>
                  </a:lnTo>
                  <a:lnTo>
                    <a:pt x="125387" y="63028"/>
                  </a:lnTo>
                  <a:lnTo>
                    <a:pt x="125387" y="63028"/>
                  </a:lnTo>
                  <a:lnTo>
                    <a:pt x="125263" y="62830"/>
                  </a:lnTo>
                  <a:lnTo>
                    <a:pt x="125164" y="62607"/>
                  </a:lnTo>
                  <a:lnTo>
                    <a:pt x="125139" y="62385"/>
                  </a:lnTo>
                  <a:lnTo>
                    <a:pt x="125115" y="62162"/>
                  </a:lnTo>
                  <a:lnTo>
                    <a:pt x="125164" y="61939"/>
                  </a:lnTo>
                  <a:lnTo>
                    <a:pt x="125238" y="61717"/>
                  </a:lnTo>
                  <a:lnTo>
                    <a:pt x="125337" y="61519"/>
                  </a:lnTo>
                  <a:lnTo>
                    <a:pt x="125510" y="61346"/>
                  </a:lnTo>
                  <a:lnTo>
                    <a:pt x="125609" y="61247"/>
                  </a:lnTo>
                  <a:lnTo>
                    <a:pt x="125758" y="61148"/>
                  </a:lnTo>
                  <a:lnTo>
                    <a:pt x="125881" y="61074"/>
                  </a:lnTo>
                  <a:lnTo>
                    <a:pt x="126030" y="61024"/>
                  </a:lnTo>
                  <a:lnTo>
                    <a:pt x="126178" y="60999"/>
                  </a:lnTo>
                  <a:lnTo>
                    <a:pt x="126351" y="60975"/>
                  </a:lnTo>
                  <a:lnTo>
                    <a:pt x="126500" y="60975"/>
                  </a:lnTo>
                  <a:lnTo>
                    <a:pt x="126648" y="60999"/>
                  </a:lnTo>
                  <a:lnTo>
                    <a:pt x="126648" y="60901"/>
                  </a:lnTo>
                  <a:lnTo>
                    <a:pt x="126549" y="60727"/>
                  </a:lnTo>
                  <a:lnTo>
                    <a:pt x="126475" y="60554"/>
                  </a:lnTo>
                  <a:lnTo>
                    <a:pt x="126426" y="60356"/>
                  </a:lnTo>
                  <a:lnTo>
                    <a:pt x="126426" y="60158"/>
                  </a:lnTo>
                  <a:lnTo>
                    <a:pt x="126426" y="59985"/>
                  </a:lnTo>
                  <a:lnTo>
                    <a:pt x="126475" y="59787"/>
                  </a:lnTo>
                  <a:lnTo>
                    <a:pt x="126549" y="59614"/>
                  </a:lnTo>
                  <a:lnTo>
                    <a:pt x="126648" y="59441"/>
                  </a:lnTo>
                  <a:lnTo>
                    <a:pt x="126648" y="58402"/>
                  </a:lnTo>
                  <a:lnTo>
                    <a:pt x="126500" y="58452"/>
                  </a:lnTo>
                  <a:lnTo>
                    <a:pt x="126178" y="58452"/>
                  </a:lnTo>
                  <a:lnTo>
                    <a:pt x="126030" y="58427"/>
                  </a:lnTo>
                  <a:lnTo>
                    <a:pt x="125881" y="58377"/>
                  </a:lnTo>
                  <a:lnTo>
                    <a:pt x="125733" y="58303"/>
                  </a:lnTo>
                  <a:lnTo>
                    <a:pt x="125609" y="58204"/>
                  </a:lnTo>
                  <a:lnTo>
                    <a:pt x="125486" y="58105"/>
                  </a:lnTo>
                  <a:lnTo>
                    <a:pt x="125337" y="57932"/>
                  </a:lnTo>
                  <a:lnTo>
                    <a:pt x="125214" y="57710"/>
                  </a:lnTo>
                  <a:lnTo>
                    <a:pt x="125164" y="57487"/>
                  </a:lnTo>
                  <a:lnTo>
                    <a:pt x="125139" y="57264"/>
                  </a:lnTo>
                  <a:lnTo>
                    <a:pt x="125164" y="57042"/>
                  </a:lnTo>
                  <a:lnTo>
                    <a:pt x="125214" y="56819"/>
                  </a:lnTo>
                  <a:lnTo>
                    <a:pt x="125337" y="56621"/>
                  </a:lnTo>
                  <a:lnTo>
                    <a:pt x="125486" y="56423"/>
                  </a:lnTo>
                  <a:lnTo>
                    <a:pt x="125609" y="56324"/>
                  </a:lnTo>
                  <a:lnTo>
                    <a:pt x="125733" y="56225"/>
                  </a:lnTo>
                  <a:lnTo>
                    <a:pt x="125881" y="56176"/>
                  </a:lnTo>
                  <a:lnTo>
                    <a:pt x="126030" y="56126"/>
                  </a:lnTo>
                  <a:lnTo>
                    <a:pt x="126178" y="56102"/>
                  </a:lnTo>
                  <a:lnTo>
                    <a:pt x="126351" y="56077"/>
                  </a:lnTo>
                  <a:lnTo>
                    <a:pt x="126500" y="56102"/>
                  </a:lnTo>
                  <a:lnTo>
                    <a:pt x="126648" y="56126"/>
                  </a:lnTo>
                  <a:lnTo>
                    <a:pt x="126648" y="56003"/>
                  </a:lnTo>
                  <a:lnTo>
                    <a:pt x="126525" y="55904"/>
                  </a:lnTo>
                  <a:lnTo>
                    <a:pt x="126376" y="55706"/>
                  </a:lnTo>
                  <a:lnTo>
                    <a:pt x="126277" y="55508"/>
                  </a:lnTo>
                  <a:lnTo>
                    <a:pt x="126203" y="55285"/>
                  </a:lnTo>
                  <a:lnTo>
                    <a:pt x="126178" y="55063"/>
                  </a:lnTo>
                  <a:lnTo>
                    <a:pt x="126203" y="54840"/>
                  </a:lnTo>
                  <a:lnTo>
                    <a:pt x="126277" y="54642"/>
                  </a:lnTo>
                  <a:lnTo>
                    <a:pt x="126376" y="54420"/>
                  </a:lnTo>
                  <a:lnTo>
                    <a:pt x="126525" y="54247"/>
                  </a:lnTo>
                  <a:lnTo>
                    <a:pt x="126648" y="54148"/>
                  </a:lnTo>
                  <a:lnTo>
                    <a:pt x="126648" y="51600"/>
                  </a:lnTo>
                  <a:lnTo>
                    <a:pt x="126500" y="51649"/>
                  </a:lnTo>
                  <a:lnTo>
                    <a:pt x="126351" y="51674"/>
                  </a:lnTo>
                  <a:lnTo>
                    <a:pt x="126203" y="51674"/>
                  </a:lnTo>
                  <a:lnTo>
                    <a:pt x="126055" y="51649"/>
                  </a:lnTo>
                  <a:lnTo>
                    <a:pt x="125906" y="51625"/>
                  </a:lnTo>
                  <a:lnTo>
                    <a:pt x="125782" y="51550"/>
                  </a:lnTo>
                  <a:lnTo>
                    <a:pt x="125634" y="51476"/>
                  </a:lnTo>
                  <a:lnTo>
                    <a:pt x="125510" y="51377"/>
                  </a:lnTo>
                  <a:lnTo>
                    <a:pt x="125387" y="51204"/>
                  </a:lnTo>
                  <a:lnTo>
                    <a:pt x="125288" y="51031"/>
                  </a:lnTo>
                  <a:lnTo>
                    <a:pt x="125238" y="50833"/>
                  </a:lnTo>
                  <a:lnTo>
                    <a:pt x="125214" y="50635"/>
                  </a:lnTo>
                  <a:lnTo>
                    <a:pt x="125238" y="50412"/>
                  </a:lnTo>
                  <a:lnTo>
                    <a:pt x="125288" y="50239"/>
                  </a:lnTo>
                  <a:lnTo>
                    <a:pt x="125387" y="50041"/>
                  </a:lnTo>
                  <a:lnTo>
                    <a:pt x="125510" y="49893"/>
                  </a:lnTo>
                  <a:lnTo>
                    <a:pt x="125634" y="49769"/>
                  </a:lnTo>
                  <a:lnTo>
                    <a:pt x="125782" y="49695"/>
                  </a:lnTo>
                  <a:lnTo>
                    <a:pt x="125906" y="49646"/>
                  </a:lnTo>
                  <a:lnTo>
                    <a:pt x="126055" y="49596"/>
                  </a:lnTo>
                  <a:lnTo>
                    <a:pt x="126203" y="49571"/>
                  </a:lnTo>
                  <a:lnTo>
                    <a:pt x="126351" y="49571"/>
                  </a:lnTo>
                  <a:lnTo>
                    <a:pt x="126500" y="49596"/>
                  </a:lnTo>
                  <a:lnTo>
                    <a:pt x="126648" y="49646"/>
                  </a:lnTo>
                  <a:lnTo>
                    <a:pt x="126648" y="49225"/>
                  </a:lnTo>
                  <a:lnTo>
                    <a:pt x="126525" y="49200"/>
                  </a:lnTo>
                  <a:lnTo>
                    <a:pt x="126401" y="49126"/>
                  </a:lnTo>
                  <a:lnTo>
                    <a:pt x="126302" y="49052"/>
                  </a:lnTo>
                  <a:lnTo>
                    <a:pt x="126203" y="48978"/>
                  </a:lnTo>
                  <a:lnTo>
                    <a:pt x="126079" y="48805"/>
                  </a:lnTo>
                  <a:lnTo>
                    <a:pt x="125980" y="48631"/>
                  </a:lnTo>
                  <a:lnTo>
                    <a:pt x="125931" y="48434"/>
                  </a:lnTo>
                  <a:lnTo>
                    <a:pt x="125906" y="48260"/>
                  </a:lnTo>
                  <a:lnTo>
                    <a:pt x="125931" y="48063"/>
                  </a:lnTo>
                  <a:lnTo>
                    <a:pt x="125980" y="47865"/>
                  </a:lnTo>
                  <a:lnTo>
                    <a:pt x="126079" y="47692"/>
                  </a:lnTo>
                  <a:lnTo>
                    <a:pt x="126203" y="47518"/>
                  </a:lnTo>
                  <a:lnTo>
                    <a:pt x="126302" y="47444"/>
                  </a:lnTo>
                  <a:lnTo>
                    <a:pt x="126401" y="47370"/>
                  </a:lnTo>
                  <a:lnTo>
                    <a:pt x="126525" y="47296"/>
                  </a:lnTo>
                  <a:lnTo>
                    <a:pt x="126648" y="47271"/>
                  </a:lnTo>
                  <a:lnTo>
                    <a:pt x="126648" y="46455"/>
                  </a:lnTo>
                  <a:lnTo>
                    <a:pt x="126549" y="46306"/>
                  </a:lnTo>
                  <a:lnTo>
                    <a:pt x="126500" y="46158"/>
                  </a:lnTo>
                  <a:lnTo>
                    <a:pt x="126450" y="45985"/>
                  </a:lnTo>
                  <a:lnTo>
                    <a:pt x="126426" y="45836"/>
                  </a:lnTo>
                  <a:lnTo>
                    <a:pt x="126450" y="45663"/>
                  </a:lnTo>
                  <a:lnTo>
                    <a:pt x="126500" y="45515"/>
                  </a:lnTo>
                  <a:lnTo>
                    <a:pt x="126549" y="45366"/>
                  </a:lnTo>
                  <a:lnTo>
                    <a:pt x="126648" y="45218"/>
                  </a:lnTo>
                  <a:lnTo>
                    <a:pt x="126648" y="31786"/>
                  </a:lnTo>
                  <a:lnTo>
                    <a:pt x="126525" y="31712"/>
                  </a:lnTo>
                  <a:lnTo>
                    <a:pt x="126426" y="31638"/>
                  </a:lnTo>
                  <a:lnTo>
                    <a:pt x="126351" y="31539"/>
                  </a:lnTo>
                  <a:lnTo>
                    <a:pt x="126277" y="31415"/>
                  </a:lnTo>
                  <a:lnTo>
                    <a:pt x="126228" y="31267"/>
                  </a:lnTo>
                  <a:lnTo>
                    <a:pt x="126228" y="31143"/>
                  </a:lnTo>
                  <a:lnTo>
                    <a:pt x="126228" y="30995"/>
                  </a:lnTo>
                  <a:lnTo>
                    <a:pt x="126277" y="30871"/>
                  </a:lnTo>
                  <a:lnTo>
                    <a:pt x="126351" y="30747"/>
                  </a:lnTo>
                  <a:lnTo>
                    <a:pt x="126426" y="30648"/>
                  </a:lnTo>
                  <a:lnTo>
                    <a:pt x="126525" y="30550"/>
                  </a:lnTo>
                  <a:lnTo>
                    <a:pt x="126648" y="30500"/>
                  </a:lnTo>
                  <a:lnTo>
                    <a:pt x="126648" y="29288"/>
                  </a:lnTo>
                  <a:lnTo>
                    <a:pt x="126549" y="29337"/>
                  </a:lnTo>
                  <a:lnTo>
                    <a:pt x="126450" y="29387"/>
                  </a:lnTo>
                  <a:lnTo>
                    <a:pt x="126327" y="29412"/>
                  </a:lnTo>
                  <a:lnTo>
                    <a:pt x="126228" y="29412"/>
                  </a:lnTo>
                  <a:lnTo>
                    <a:pt x="126104" y="29387"/>
                  </a:lnTo>
                  <a:lnTo>
                    <a:pt x="126005" y="29337"/>
                  </a:lnTo>
                  <a:lnTo>
                    <a:pt x="125906" y="29288"/>
                  </a:lnTo>
                  <a:lnTo>
                    <a:pt x="125807" y="29214"/>
                  </a:lnTo>
                  <a:lnTo>
                    <a:pt x="125733" y="29115"/>
                  </a:lnTo>
                  <a:lnTo>
                    <a:pt x="125659" y="29016"/>
                  </a:lnTo>
                  <a:lnTo>
                    <a:pt x="125634" y="28892"/>
                  </a:lnTo>
                  <a:lnTo>
                    <a:pt x="125634" y="28769"/>
                  </a:lnTo>
                  <a:lnTo>
                    <a:pt x="125634" y="28645"/>
                  </a:lnTo>
                  <a:lnTo>
                    <a:pt x="125659" y="28521"/>
                  </a:lnTo>
                  <a:lnTo>
                    <a:pt x="125733" y="28422"/>
                  </a:lnTo>
                  <a:lnTo>
                    <a:pt x="125807" y="28299"/>
                  </a:lnTo>
                  <a:lnTo>
                    <a:pt x="125906" y="28224"/>
                  </a:lnTo>
                  <a:lnTo>
                    <a:pt x="126005" y="28175"/>
                  </a:lnTo>
                  <a:lnTo>
                    <a:pt x="126104" y="28150"/>
                  </a:lnTo>
                  <a:lnTo>
                    <a:pt x="126228" y="28125"/>
                  </a:lnTo>
                  <a:lnTo>
                    <a:pt x="126327" y="28125"/>
                  </a:lnTo>
                  <a:lnTo>
                    <a:pt x="126450" y="28150"/>
                  </a:lnTo>
                  <a:lnTo>
                    <a:pt x="126549" y="28200"/>
                  </a:lnTo>
                  <a:lnTo>
                    <a:pt x="126648" y="28249"/>
                  </a:lnTo>
                  <a:lnTo>
                    <a:pt x="126648" y="22486"/>
                  </a:lnTo>
                  <a:lnTo>
                    <a:pt x="126574" y="22535"/>
                  </a:lnTo>
                  <a:lnTo>
                    <a:pt x="126475" y="22585"/>
                  </a:lnTo>
                  <a:lnTo>
                    <a:pt x="126401" y="22609"/>
                  </a:lnTo>
                  <a:lnTo>
                    <a:pt x="126203" y="22609"/>
                  </a:lnTo>
                  <a:lnTo>
                    <a:pt x="126129" y="22585"/>
                  </a:lnTo>
                  <a:lnTo>
                    <a:pt x="126030" y="22535"/>
                  </a:lnTo>
                  <a:lnTo>
                    <a:pt x="125956" y="22461"/>
                  </a:lnTo>
                  <a:lnTo>
                    <a:pt x="125906" y="22387"/>
                  </a:lnTo>
                  <a:lnTo>
                    <a:pt x="125857" y="22312"/>
                  </a:lnTo>
                  <a:lnTo>
                    <a:pt x="125832" y="22214"/>
                  </a:lnTo>
                  <a:lnTo>
                    <a:pt x="125807" y="22115"/>
                  </a:lnTo>
                  <a:lnTo>
                    <a:pt x="125832" y="22016"/>
                  </a:lnTo>
                  <a:lnTo>
                    <a:pt x="125857" y="21917"/>
                  </a:lnTo>
                  <a:lnTo>
                    <a:pt x="125906" y="21842"/>
                  </a:lnTo>
                  <a:lnTo>
                    <a:pt x="125956" y="21768"/>
                  </a:lnTo>
                  <a:lnTo>
                    <a:pt x="126030" y="21694"/>
                  </a:lnTo>
                  <a:lnTo>
                    <a:pt x="126129" y="21645"/>
                  </a:lnTo>
                  <a:lnTo>
                    <a:pt x="126203" y="21620"/>
                  </a:lnTo>
                  <a:lnTo>
                    <a:pt x="126401" y="21620"/>
                  </a:lnTo>
                  <a:lnTo>
                    <a:pt x="126475" y="21645"/>
                  </a:lnTo>
                  <a:lnTo>
                    <a:pt x="126574" y="21694"/>
                  </a:lnTo>
                  <a:lnTo>
                    <a:pt x="126648" y="21744"/>
                  </a:lnTo>
                  <a:lnTo>
                    <a:pt x="126648" y="18256"/>
                  </a:lnTo>
                  <a:lnTo>
                    <a:pt x="126648" y="18182"/>
                  </a:lnTo>
                  <a:lnTo>
                    <a:pt x="126648" y="18083"/>
                  </a:lnTo>
                  <a:lnTo>
                    <a:pt x="126648" y="1"/>
                  </a:lnTo>
                  <a:close/>
                </a:path>
              </a:pathLst>
            </a:custGeom>
            <a:solidFill>
              <a:srgbClr val="E162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90" name="Google Shape;190;p15"/>
          <p:cNvSpPr txBox="1">
            <a:spLocks noGrp="1"/>
          </p:cNvSpPr>
          <p:nvPr>
            <p:ph type="sldNum" idx="12"/>
          </p:nvPr>
        </p:nvSpPr>
        <p:spPr>
          <a:xfrm>
            <a:off x="11260512" y="45419"/>
            <a:ext cx="731600" cy="524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4523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0930229-C9AA-8B43-8A65-2DEBBA797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21BA0034-4DE8-A340-8747-D9A74D3C6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F0F4B6A-520F-0D45-A303-C17678D49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AF80-BC41-784D-BC65-7A823F48FC14}" type="datetimeFigureOut">
              <a:rPr lang="pt-BR" smtClean="0"/>
              <a:t>29/08/2025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B80B1B5-558B-8147-A2FB-756A4899A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6856442D-8D17-F54B-8EBE-61B6DBDBC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02E-FC15-0B46-8871-C4ABB2CE3A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739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77FCD9B-7F62-2F45-A759-FDDC9CF24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54EA6734-5B9D-1A40-B1A4-3ECA25238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B9B1CED-E48C-4349-A4B6-1B830828D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AF80-BC41-784D-BC65-7A823F48FC14}" type="datetimeFigureOut">
              <a:rPr lang="pt-BR" smtClean="0"/>
              <a:t>29/08/2025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D66D600-BDC6-7E49-AF5C-9BBAAE6DC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34A1A7B-724A-9B4B-8E82-A022F07FA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02E-FC15-0B46-8871-C4ABB2CE3A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8160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00EECAE-13DF-6844-9212-D1918430E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8D65735E-2A48-C04C-8F35-C83E1EDACE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415B1BBF-19E2-004D-8947-8D2715843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88339251-C4EA-E24F-BDFE-D99FE6ED6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AF80-BC41-784D-BC65-7A823F48FC14}" type="datetimeFigureOut">
              <a:rPr lang="pt-BR" smtClean="0"/>
              <a:t>29/08/2025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76708E6A-FBB9-CC44-8C94-072EAC75C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B52F118F-425E-4644-AAAD-5A02944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02E-FC15-0B46-8871-C4ABB2CE3A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5683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F91286B-736C-B843-90D6-4F17E4B4E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4CB7D712-2BE6-4F43-B670-E94A594E5F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AC2DEA47-D14D-A04A-8888-37A88D3CB9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695C7684-5A66-D342-845E-F79D460FAD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534D5973-FE97-564E-95D9-E8557C1EE4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11A07775-A77C-8B4B-B4B7-F75B911F4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AF80-BC41-784D-BC65-7A823F48FC14}" type="datetimeFigureOut">
              <a:rPr lang="pt-BR" smtClean="0"/>
              <a:t>29/08/2025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A2AD1DFB-3C54-AA49-9231-B5AE8962B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03296320-21DA-874B-8ABA-BEAFCCBC3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02E-FC15-0B46-8871-C4ABB2CE3A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464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A10637D-8199-2D4B-BAF3-0E1C0449E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6848CABB-7730-DD40-BD6A-334697EF7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AF80-BC41-784D-BC65-7A823F48FC14}" type="datetimeFigureOut">
              <a:rPr lang="pt-BR" smtClean="0"/>
              <a:t>29/08/2025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A00FD6D9-FF09-BC41-943D-847785FE9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ED1B514F-BF48-6B45-9910-EDA99F22A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02E-FC15-0B46-8871-C4ABB2CE3A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9547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43351BBB-4020-754D-B029-6A8355974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AF80-BC41-784D-BC65-7A823F48FC14}" type="datetimeFigureOut">
              <a:rPr lang="pt-BR" smtClean="0"/>
              <a:t>29/08/2025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AB59E3D5-8DE2-754F-84E9-5A6B47B97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421D0D6D-7167-9646-AD93-C6EF440DC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02E-FC15-0B46-8871-C4ABB2CE3A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7063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CC8F3A7-5DE4-1C40-A566-3F01BA227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2524753A-1091-B146-B923-C047AD4A6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888F3F6E-4AA7-8642-93A4-B4171AA6B2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3B5F381D-1F58-C14A-A890-3178115EA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AF80-BC41-784D-BC65-7A823F48FC14}" type="datetimeFigureOut">
              <a:rPr lang="pt-BR" smtClean="0"/>
              <a:t>29/08/2025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3D14D8F-A2E1-E140-A152-3CCD7DA9B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965B95C0-0E32-F546-AB8D-A92FBFA97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02E-FC15-0B46-8871-C4ABB2CE3A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7011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13DB439-16BC-D041-89A5-33CD6C90B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EBDBC9AE-792D-294C-A348-5C3581BF4A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3376D91D-E5DC-CB47-8104-59EFDD8918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6C6F4A57-443A-DC47-8501-7DEA4F9C5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AF80-BC41-784D-BC65-7A823F48FC14}" type="datetimeFigureOut">
              <a:rPr lang="pt-BR" smtClean="0"/>
              <a:t>29/08/2025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FEDCAFC1-BF00-B048-A305-DA01A9DC1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326E8BDE-E851-054A-A955-1F7AE0A97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802E-FC15-0B46-8871-C4ABB2CE3A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3399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73086D9F-1A84-214C-A254-358067BF4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DC9BED4-F425-BA4B-8E24-BC0418580E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F9C56884-7272-B04F-8BD2-3B6BC9DE5D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7AF80-BC41-784D-BC65-7A823F48FC14}" type="datetimeFigureOut">
              <a:rPr lang="pt-BR" smtClean="0"/>
              <a:t>29/08/2025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431D49B-118B-274D-9C05-A4B3E031C6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AA15C77A-274A-994F-B516-231257BCF9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D802E-FC15-0B46-8871-C4ABB2CE3A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5808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1" r:id="rId10"/>
    <p:sldLayoutId id="2147483658" r:id="rId11"/>
    <p:sldLayoutId id="2147483659" r:id="rId12"/>
    <p:sldLayoutId id="2147483660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med.com.br/ouvidoria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ouvidoria@camed.com.br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7475" y="2286000"/>
            <a:ext cx="687705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7">
            <a:extLst>
              <a:ext uri="{FF2B5EF4-FFF2-40B4-BE49-F238E27FC236}">
                <a16:creationId xmlns="" xmlns:a16="http://schemas.microsoft.com/office/drawing/2014/main" xmlns:lc="http://schemas.openxmlformats.org/drawingml/2006/lockedCanvas" id="{A5F590DA-6406-4223-9804-3ADA64EB2629}"/>
              </a:ext>
            </a:extLst>
          </p:cNvPr>
          <p:cNvSpPr txBox="1"/>
          <p:nvPr/>
        </p:nvSpPr>
        <p:spPr>
          <a:xfrm>
            <a:off x="7863748" y="762532"/>
            <a:ext cx="4328252" cy="683264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IN" sz="24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Open Sans" panose="020B0606030504020204" pitchFamily="34" charset="0"/>
              </a:rPr>
              <a:t>Resultados</a:t>
            </a:r>
            <a:r>
              <a:rPr lang="en-IN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Open Sans" panose="020B0606030504020204" pitchFamily="34" charset="0"/>
              </a:rPr>
              <a:t> </a:t>
            </a:r>
            <a:r>
              <a:rPr lang="en-IN" sz="24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Open Sans" panose="020B0606030504020204" pitchFamily="34" charset="0"/>
              </a:rPr>
              <a:t>alcançados</a:t>
            </a:r>
            <a:r>
              <a:rPr lang="en-IN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Open Sans" panose="020B0606030504020204" pitchFamily="34" charset="0"/>
              </a:rPr>
              <a:t>:</a:t>
            </a:r>
          </a:p>
          <a:p>
            <a:pPr>
              <a:lnSpc>
                <a:spcPct val="80000"/>
              </a:lnSpc>
            </a:pPr>
            <a:r>
              <a:rPr lang="en-IN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Open Sans" panose="020B0606030504020204" pitchFamily="34" charset="0"/>
              </a:rPr>
              <a:t>Abril a </a:t>
            </a:r>
            <a:r>
              <a:rPr lang="en-IN" sz="24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Open Sans" panose="020B0606030504020204" pitchFamily="34" charset="0"/>
              </a:rPr>
              <a:t>Junho</a:t>
            </a:r>
            <a:r>
              <a:rPr lang="en-IN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Open Sans" panose="020B0606030504020204" pitchFamily="34" charset="0"/>
              </a:rPr>
              <a:t>/25.</a:t>
            </a:r>
            <a:endParaRPr lang="en-IN" sz="2400" b="1" dirty="0">
              <a:latin typeface="Verdana" panose="020B0604030504040204" pitchFamily="34" charset="0"/>
              <a:ea typeface="Verdana" panose="020B060403050404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xmlns:lc="http://schemas.openxmlformats.org/drawingml/2006/lockedCanvas" id="{0ADBB7D1-F873-4CDF-B54F-18FC35298D78}"/>
              </a:ext>
            </a:extLst>
          </p:cNvPr>
          <p:cNvSpPr/>
          <p:nvPr/>
        </p:nvSpPr>
        <p:spPr>
          <a:xfrm>
            <a:off x="7278138" y="5690561"/>
            <a:ext cx="4512774" cy="387798"/>
          </a:xfrm>
          <a:prstGeom prst="rect">
            <a:avLst/>
          </a:prstGeom>
        </p:spPr>
        <p:txBody>
          <a:bodyPr wrap="none" anchor="b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80000"/>
              </a:lnSpc>
            </a:pPr>
            <a:r>
              <a:rPr lang="en-IN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Open Sans" panose="020B0606030504020204" pitchFamily="34" charset="0"/>
              </a:rPr>
              <a:t> </a:t>
            </a:r>
            <a:r>
              <a:rPr lang="en-IN" sz="24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Open Sans" panose="020B0606030504020204" pitchFamily="34" charset="0"/>
              </a:rPr>
              <a:t>Ouvidora</a:t>
            </a:r>
            <a:r>
              <a:rPr lang="en-IN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Open Sans" panose="020B0606030504020204" pitchFamily="34" charset="0"/>
              </a:rPr>
              <a:t>: Luiza Barbosa</a:t>
            </a:r>
            <a:endParaRPr lang="en-IN" sz="2400" b="1" dirty="0">
              <a:latin typeface="Verdana" panose="020B0604030504040204" pitchFamily="34" charset="0"/>
              <a:ea typeface="Verdana" panose="020B060403050404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391" y="5666539"/>
            <a:ext cx="16097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548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00000000-0008-0000-00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6848581"/>
              </p:ext>
            </p:extLst>
          </p:nvPr>
        </p:nvGraphicFramePr>
        <p:xfrm>
          <a:off x="0" y="0"/>
          <a:ext cx="121932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tângulo 1"/>
          <p:cNvSpPr/>
          <p:nvPr/>
        </p:nvSpPr>
        <p:spPr>
          <a:xfrm>
            <a:off x="880947" y="217669"/>
            <a:ext cx="1047099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altLang="pt-BR" sz="2400" b="1" dirty="0" smtClean="0">
                <a:solidFill>
                  <a:schemeClr val="bg1"/>
                </a:solidFill>
              </a:rPr>
              <a:t>MANIFES</a:t>
            </a:r>
          </a:p>
          <a:p>
            <a:pPr>
              <a:defRPr/>
            </a:pPr>
            <a:r>
              <a:rPr lang="pt-BR" altLang="pt-BR" sz="2400" b="1" dirty="0">
                <a:solidFill>
                  <a:schemeClr val="bg1"/>
                </a:solidFill>
              </a:rPr>
              <a:t> </a:t>
            </a:r>
            <a:r>
              <a:rPr lang="pt-BR" altLang="pt-BR" sz="2400" b="1" dirty="0" smtClean="0">
                <a:solidFill>
                  <a:schemeClr val="bg1"/>
                </a:solidFill>
              </a:rPr>
              <a:t>               </a:t>
            </a:r>
          </a:p>
          <a:p>
            <a:pPr>
              <a:defRPr/>
            </a:pPr>
            <a:r>
              <a:rPr lang="pt-BR" altLang="pt-BR" sz="2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Per</a:t>
            </a:r>
            <a:endParaRPr lang="pt-BR" altLang="pt-BR" sz="2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00000000-0008-0000-00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2620628"/>
              </p:ext>
            </p:extLst>
          </p:nvPr>
        </p:nvGraphicFramePr>
        <p:xfrm>
          <a:off x="0" y="0"/>
          <a:ext cx="121932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Retângulo 2"/>
          <p:cNvSpPr/>
          <p:nvPr/>
        </p:nvSpPr>
        <p:spPr>
          <a:xfrm>
            <a:off x="2570356" y="5202167"/>
            <a:ext cx="70921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23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Total de manifestações no período: </a:t>
            </a:r>
            <a:r>
              <a:rPr lang="pt-BR" sz="23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414</a:t>
            </a:r>
            <a:endParaRPr lang="pt-BR" sz="2300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602167" y="63939"/>
            <a:ext cx="114969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23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Manifestações recebidas pela Ouvidoria (Período: </a:t>
            </a:r>
            <a:r>
              <a:rPr lang="pt-BR" sz="23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ABR </a:t>
            </a:r>
            <a:r>
              <a:rPr lang="pt-BR" sz="23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</a:t>
            </a:r>
            <a:r>
              <a:rPr lang="pt-BR" sz="23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JUN/25</a:t>
            </a:r>
            <a:r>
              <a:rPr lang="pt-BR" sz="23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  <a:endParaRPr lang="pt-BR" sz="2300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00000000-0008-0000-08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6386901"/>
              </p:ext>
            </p:extLst>
          </p:nvPr>
        </p:nvGraphicFramePr>
        <p:xfrm>
          <a:off x="880947" y="785814"/>
          <a:ext cx="9827707" cy="4242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789047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DAF2A666-87A2-E149-912D-B9A876463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571" y="365125"/>
            <a:ext cx="10515600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pt-BR" sz="23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Manifestações por Canal de </a:t>
            </a:r>
            <a:r>
              <a:rPr lang="pt-BR" sz="23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Ingresso </a:t>
            </a:r>
            <a:r>
              <a:rPr lang="pt-BR" sz="23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(Período: </a:t>
            </a:r>
            <a:r>
              <a:rPr lang="pt-BR" sz="23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ABR </a:t>
            </a:r>
            <a:r>
              <a:rPr lang="pt-BR" sz="23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</a:t>
            </a:r>
            <a:r>
              <a:rPr lang="pt-BR" sz="23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JUN/25</a:t>
            </a:r>
            <a:r>
              <a:rPr lang="pt-BR" sz="23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  <a:r>
              <a:rPr lang="pt-BR" sz="23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pt-BR" sz="23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pt-B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t-B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t-BR"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0115550" y="5473700"/>
            <a:ext cx="673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chemeClr val="bg1"/>
                </a:solidFill>
              </a:rPr>
              <a:t>-32%</a:t>
            </a:r>
            <a:endParaRPr lang="pt-BR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Diagramm 1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23E30B85-B77F-2F4B-B11D-25E122255E7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1955359"/>
              </p:ext>
            </p:extLst>
          </p:nvPr>
        </p:nvGraphicFramePr>
        <p:xfrm>
          <a:off x="1214439" y="1200150"/>
          <a:ext cx="9507140" cy="4235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4246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DAF2A666-87A2-E149-912D-B9A8764633E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pt-BR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Tempo </a:t>
            </a:r>
            <a:r>
              <a:rPr lang="pt-B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Médio de </a:t>
            </a:r>
            <a:r>
              <a:rPr lang="pt-BR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Resposta</a:t>
            </a:r>
            <a:r>
              <a:rPr lang="pt-BR" sz="24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(Período: </a:t>
            </a:r>
            <a:r>
              <a:rPr lang="pt-BR" sz="24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ABR </a:t>
            </a:r>
            <a:r>
              <a:rPr lang="pt-BR" sz="24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</a:t>
            </a:r>
            <a:r>
              <a:rPr lang="pt-BR" sz="24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JUN/25</a:t>
            </a:r>
            <a:r>
              <a:rPr lang="pt-BR" sz="28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  <a:r>
              <a:rPr lang="pt-BR" sz="28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pt-BR" sz="2800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pt-BR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t-BR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t-BR" sz="2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239836" y="5520806"/>
            <a:ext cx="64411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Tempo médio de resposta – </a:t>
            </a:r>
            <a:r>
              <a:rPr lang="pt-BR" sz="24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3,2 </a:t>
            </a:r>
            <a:r>
              <a:rPr lang="pt-BR" sz="24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dias</a:t>
            </a:r>
            <a:endParaRPr lang="pt-BR" sz="24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6093" y="1185069"/>
            <a:ext cx="1555750" cy="394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4440070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31"/>
          <p:cNvSpPr txBox="1">
            <a:spLocks noGrp="1"/>
          </p:cNvSpPr>
          <p:nvPr>
            <p:ph type="title"/>
          </p:nvPr>
        </p:nvSpPr>
        <p:spPr>
          <a:xfrm>
            <a:off x="4281714" y="1911123"/>
            <a:ext cx="10515600" cy="1325563"/>
          </a:xfrm>
          <a:prstGeom prst="rect">
            <a:avLst/>
          </a:prstGeom>
        </p:spPr>
        <p:txBody>
          <a:bodyPr spcFirstLastPara="1" vert="horz" wrap="square" lIns="0" tIns="0" rIns="0" bIns="0" rtlCol="0" anchor="b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" sz="8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100%</a:t>
            </a:r>
            <a:endParaRPr sz="80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34" name="Google Shape;334;p31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vert="horz" wrap="square" lIns="0" tIns="0" rIns="0" bIns="0" rtlCol="0" anchor="ctr" anchorCtr="0">
            <a:noAutofit/>
          </a:bodyPr>
          <a:lstStyle/>
          <a:p>
            <a:pPr>
              <a:buClr>
                <a:srgbClr val="000000"/>
              </a:buClr>
              <a:buSzPts val="1100"/>
            </a:pPr>
            <a:fld id="{00000000-1234-1234-1234-123412341234}" type="slidenum">
              <a:rPr lang="en" smtClean="0"/>
              <a:pPr>
                <a:buClr>
                  <a:srgbClr val="000000"/>
                </a:buClr>
                <a:buSzPts val="1100"/>
              </a:pPr>
              <a:t>5</a:t>
            </a:fld>
            <a:endParaRPr dirty="0"/>
          </a:p>
        </p:txBody>
      </p:sp>
      <p:sp>
        <p:nvSpPr>
          <p:cNvPr id="333" name="Google Shape;333;p31"/>
          <p:cNvSpPr txBox="1">
            <a:spLocks noGrp="1"/>
          </p:cNvSpPr>
          <p:nvPr>
            <p:ph type="subTitle" idx="4294967295"/>
          </p:nvPr>
        </p:nvSpPr>
        <p:spPr>
          <a:xfrm>
            <a:off x="512955" y="396423"/>
            <a:ext cx="11386119" cy="1046162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marL="0" indent="0">
              <a:spcBef>
                <a:spcPts val="800"/>
              </a:spcBef>
              <a:buNone/>
            </a:pPr>
            <a:r>
              <a:rPr lang="pt-BR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Manifestações Respondidas no Prazo </a:t>
            </a:r>
            <a:r>
              <a:rPr lang="pt-BR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ABR a JUN/2025</a:t>
            </a:r>
            <a:endParaRPr lang="pt-BR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spcBef>
                <a:spcPts val="800"/>
              </a:spcBef>
              <a:buNone/>
            </a:pPr>
            <a:endParaRPr lang="pt-BR" b="1" dirty="0"/>
          </a:p>
        </p:txBody>
      </p:sp>
      <p:sp>
        <p:nvSpPr>
          <p:cNvPr id="2" name="Retângulo 1"/>
          <p:cNvSpPr/>
          <p:nvPr/>
        </p:nvSpPr>
        <p:spPr>
          <a:xfrm>
            <a:off x="512954" y="3559628"/>
            <a:ext cx="1113673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C00000"/>
                </a:solidFill>
              </a:rPr>
              <a:t>O prazo de retorno de acordo com a  Res. 323 da ANS (Agência Nacional de Saúde) é de até 7 dias úteis.</a:t>
            </a:r>
          </a:p>
          <a:p>
            <a:r>
              <a:rPr lang="pt-BR" dirty="0">
                <a:solidFill>
                  <a:srgbClr val="C00000"/>
                </a:solidFill>
              </a:rPr>
              <a:t> </a:t>
            </a:r>
          </a:p>
          <a:p>
            <a:r>
              <a:rPr lang="pt-BR" dirty="0">
                <a:solidFill>
                  <a:srgbClr val="C00000"/>
                </a:solidFill>
              </a:rPr>
              <a:t>VI - fixação de prazo máximo não superior a 7 (sete) dias úteis para resposta conclusiva às demandas dos beneficiários, sendo admitida a </a:t>
            </a:r>
            <a:r>
              <a:rPr lang="pt-BR" dirty="0" err="1">
                <a:solidFill>
                  <a:srgbClr val="C00000"/>
                </a:solidFill>
              </a:rPr>
              <a:t>pactuação</a:t>
            </a:r>
            <a:r>
              <a:rPr lang="pt-BR" dirty="0">
                <a:solidFill>
                  <a:srgbClr val="C00000"/>
                </a:solidFill>
              </a:rPr>
              <a:t> junto ao beneficiário de prazo maior, não superior a 30 (trinta) dias úteis, nos casos excepcionais ou de maior complexidade, devidamente justificados.</a:t>
            </a:r>
          </a:p>
        </p:txBody>
      </p:sp>
    </p:spTree>
    <p:extLst>
      <p:ext uri="{BB962C8B-B14F-4D97-AF65-F5344CB8AC3E}">
        <p14:creationId xmlns:p14="http://schemas.microsoft.com/office/powerpoint/2010/main" val="1848071231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Imagem 2">
            <a:extLst>
              <a:ext uri="{FF2B5EF4-FFF2-40B4-BE49-F238E27FC236}">
                <a16:creationId xmlns:a16="http://schemas.microsoft.com/office/drawing/2014/main" xmlns="" id="{378BD60A-B82D-6F4F-87E1-6DA7593B41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400" y="1358901"/>
            <a:ext cx="7099300" cy="2373313"/>
          </a:xfrm>
          <a:prstGeom prst="rect">
            <a:avLst/>
          </a:prstGeom>
          <a:solidFill>
            <a:srgbClr val="C00000"/>
          </a:solidFill>
          <a:ln>
            <a:noFill/>
          </a:ln>
          <a:extLst/>
        </p:spPr>
      </p:pic>
      <p:sp>
        <p:nvSpPr>
          <p:cNvPr id="24580" name="Retângulo 1">
            <a:extLst>
              <a:ext uri="{FF2B5EF4-FFF2-40B4-BE49-F238E27FC236}">
                <a16:creationId xmlns:a16="http://schemas.microsoft.com/office/drawing/2014/main" xmlns="" id="{956A80F1-D6FC-2845-8B8B-2B20EE8BE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856039"/>
            <a:ext cx="12192000" cy="3462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ts val="600"/>
              </a:spcBef>
              <a:buClr>
                <a:srgbClr val="000000"/>
              </a:buClr>
            </a:pPr>
            <a:r>
              <a:rPr lang="pt-BR" altLang="pt-BR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Portal Camed: </a:t>
            </a:r>
            <a:r>
              <a:rPr lang="pt-BR" altLang="pt-BR" b="1" dirty="0" smtClean="0">
                <a:solidFill>
                  <a:srgbClr val="C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hlinkClick r:id="rId3"/>
              </a:rPr>
              <a:t>www.camed.com.br/ouvidoria</a:t>
            </a:r>
            <a:r>
              <a:rPr lang="pt-BR" altLang="pt-BR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;</a:t>
            </a:r>
            <a:r>
              <a:rPr lang="pt-BR" altLang="pt-BR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pPr algn="ctr" eaLnBrk="1" hangingPunct="1">
              <a:lnSpc>
                <a:spcPct val="150000"/>
              </a:lnSpc>
              <a:spcBef>
                <a:spcPts val="600"/>
              </a:spcBef>
              <a:buClr>
                <a:srgbClr val="000000"/>
              </a:buClr>
            </a:pPr>
            <a:r>
              <a:rPr lang="pt-BR" altLang="pt-BR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E-mail: </a:t>
            </a:r>
            <a:r>
              <a:rPr lang="pt-BR" altLang="pt-BR" b="1" dirty="0" smtClean="0">
                <a:solidFill>
                  <a:srgbClr val="C0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hlinkClick r:id="rId4"/>
              </a:rPr>
              <a:t>ouvidoria@camed.com.br</a:t>
            </a:r>
            <a:r>
              <a:rPr lang="pt-BR" altLang="pt-BR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;</a:t>
            </a:r>
          </a:p>
          <a:p>
            <a:pPr algn="ctr" eaLnBrk="1" hangingPunct="1">
              <a:lnSpc>
                <a:spcPct val="150000"/>
              </a:lnSpc>
              <a:spcBef>
                <a:spcPts val="600"/>
              </a:spcBef>
              <a:buClr>
                <a:srgbClr val="000000"/>
              </a:buClr>
            </a:pPr>
            <a:r>
              <a:rPr lang="pt-BR" altLang="pt-BR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Atendimento telefônico – (85) 4008.7877</a:t>
            </a:r>
            <a:r>
              <a:rPr lang="pt-BR" altLang="pt-BR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;</a:t>
            </a:r>
          </a:p>
          <a:p>
            <a:pPr algn="ctr" eaLnBrk="1" hangingPunct="1">
              <a:lnSpc>
                <a:spcPct val="150000"/>
              </a:lnSpc>
              <a:spcBef>
                <a:spcPts val="600"/>
              </a:spcBef>
              <a:buClr>
                <a:srgbClr val="000000"/>
              </a:buClr>
            </a:pPr>
            <a:r>
              <a:rPr lang="pt-BR" altLang="pt-BR" b="1" dirty="0" err="1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Whatsapp</a:t>
            </a:r>
            <a:r>
              <a:rPr lang="pt-BR" altLang="pt-BR" b="1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Camed – 85 99953 5308</a:t>
            </a:r>
            <a:endParaRPr lang="pt-BR" altLang="pt-BR" b="1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50000"/>
              </a:lnSpc>
              <a:spcBef>
                <a:spcPts val="600"/>
              </a:spcBef>
              <a:buClr>
                <a:srgbClr val="000000"/>
              </a:buClr>
            </a:pPr>
            <a:r>
              <a:rPr lang="pt-BR" altLang="pt-BR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Atendimento Presencial e Carta: Av. Santos Dumont, 782 -  CEP 60.150-160 – Fortaleza – CE</a:t>
            </a:r>
          </a:p>
          <a:p>
            <a:pPr algn="ctr" eaLnBrk="1" hangingPunct="1">
              <a:lnSpc>
                <a:spcPct val="150000"/>
              </a:lnSpc>
              <a:spcBef>
                <a:spcPts val="600"/>
              </a:spcBef>
              <a:buClr>
                <a:srgbClr val="000000"/>
              </a:buClr>
            </a:pPr>
            <a:r>
              <a:rPr lang="pt-BR" altLang="pt-BR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QR CODE disponibilizado na </a:t>
            </a:r>
            <a:r>
              <a:rPr lang="pt-BR" altLang="pt-BR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Clinicamed</a:t>
            </a:r>
            <a:endParaRPr lang="pt-BR" altLang="pt-BR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50000"/>
              </a:lnSpc>
              <a:spcBef>
                <a:spcPts val="600"/>
              </a:spcBef>
              <a:buClr>
                <a:srgbClr val="000000"/>
              </a:buClr>
            </a:pPr>
            <a:endParaRPr lang="pt-BR" altLang="pt-BR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ítulo 3">
            <a:extLst>
              <a:ext uri="{FF2B5EF4-FFF2-40B4-BE49-F238E27FC236}">
                <a16:creationId xmlns:a16="http://schemas.microsoft.com/office/drawing/2014/main" xmlns="" id="{6EBA9924-BDD9-3C4A-AAC9-6C385D9BF577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800" b="1" dirty="0">
                <a:solidFill>
                  <a:srgbClr val="24242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Canais de Atendimento</a:t>
            </a:r>
            <a:br>
              <a:rPr lang="pt-BR" sz="2800" b="1" dirty="0">
                <a:solidFill>
                  <a:srgbClr val="24242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t-BR" sz="2800" b="1" dirty="0">
              <a:solidFill>
                <a:srgbClr val="24242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7475" y="2286000"/>
            <a:ext cx="687705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467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 dir="in"/>
      </p:transition>
    </mc:Choice>
    <mc:Fallback xmlns="">
      <p:transition spd="slow">
        <p:split orient="vert" dir="in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5533</TotalTime>
  <Words>229</Words>
  <Application>Microsoft Office PowerPoint</Application>
  <PresentationFormat>Widescreen</PresentationFormat>
  <Paragraphs>33</Paragraphs>
  <Slides>7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Verdana</vt:lpstr>
      <vt:lpstr>Tema do Office</vt:lpstr>
      <vt:lpstr>Apresentação do PowerPoint</vt:lpstr>
      <vt:lpstr>Apresentação do PowerPoint</vt:lpstr>
      <vt:lpstr>Manifestações por Canal de Ingresso (Período: ABR a JUN/25)  </vt:lpstr>
      <vt:lpstr>Tempo Médio de Resposta(Período: ABR a JUN/25)  </vt:lpstr>
      <vt:lpstr>100%</vt:lpstr>
      <vt:lpstr>Apresentação do PowerPoint</vt:lpstr>
      <vt:lpstr>Apresentação do PowerPoint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Luciano Guerra</dc:creator>
  <cp:lastModifiedBy>ISMAEL Nunes Lopes Ferreira</cp:lastModifiedBy>
  <cp:revision>446</cp:revision>
  <dcterms:created xsi:type="dcterms:W3CDTF">2019-05-07T17:35:06Z</dcterms:created>
  <dcterms:modified xsi:type="dcterms:W3CDTF">2025-08-29T13:10:50Z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LPManualFileClassification">
    <vt:lpwstr>{A26D7758-2053-4552-B975-39FA330BDB9B}</vt:lpwstr>
  </property>
  <property fmtid="{D5CDD505-2E9C-101B-9397-08002B2CF9AE}" pid="3" name="DLPManualFileClassificationLastModifiedBy">
    <vt:lpwstr>CAMED\IsmaelNLF</vt:lpwstr>
  </property>
  <property fmtid="{D5CDD505-2E9C-101B-9397-08002B2CF9AE}" pid="4" name="DLPManualFileClassificationLastModificationDate">
    <vt:lpwstr>1756470498</vt:lpwstr>
  </property>
  <property fmtid="{D5CDD505-2E9C-101B-9397-08002B2CF9AE}" pid="5" name="DLPManualFileClassificationVersion">
    <vt:lpwstr>11.10.200.16</vt:lpwstr>
  </property>
</Properties>
</file>